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75" r:id="rId3"/>
    <p:sldId id="276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94660"/>
  </p:normalViewPr>
  <p:slideViewPr>
    <p:cSldViewPr>
      <p:cViewPr varScale="1">
        <p:scale>
          <a:sx n="83" d="100"/>
          <a:sy n="8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fo.org/congestion.html" TargetMode="External"/><Relationship Id="rId2" Type="http://schemas.openxmlformats.org/officeDocument/2006/relationships/hyperlink" Target="https://en.wikipedia.org/wiki/Network_conges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Closed loop solutions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 when and where congestion occurs </a:t>
            </a:r>
          </a:p>
          <a:p>
            <a:r>
              <a:rPr lang="en-US" dirty="0" smtClean="0"/>
              <a:t>Metrics used – </a:t>
            </a:r>
          </a:p>
          <a:p>
            <a:pPr lvl="1"/>
            <a:r>
              <a:rPr lang="en-US" dirty="0" smtClean="0"/>
              <a:t>% of all packets discarded for lack of buffer space </a:t>
            </a:r>
          </a:p>
          <a:p>
            <a:pPr lvl="1"/>
            <a:r>
              <a:rPr lang="en-US" dirty="0" smtClean="0"/>
              <a:t>Average queue length </a:t>
            </a:r>
          </a:p>
          <a:p>
            <a:pPr lvl="1"/>
            <a:r>
              <a:rPr lang="en-US" dirty="0" smtClean="0"/>
              <a:t>Number of packets that time out and retransmitted </a:t>
            </a:r>
          </a:p>
          <a:p>
            <a:pPr lvl="1"/>
            <a:r>
              <a:rPr lang="en-US" dirty="0" smtClean="0"/>
              <a:t>Average packet delay </a:t>
            </a:r>
          </a:p>
          <a:p>
            <a:pPr lvl="1"/>
            <a:r>
              <a:rPr lang="en-US" dirty="0" smtClean="0"/>
              <a:t>Standard deviation of packet delay </a:t>
            </a:r>
          </a:p>
          <a:p>
            <a:r>
              <a:rPr lang="en-US" dirty="0" smtClean="0"/>
              <a:t>Higher the metric value </a:t>
            </a:r>
            <a:r>
              <a:rPr lang="en-US" dirty="0" smtClean="0">
                <a:sym typeface="Wingdings" panose="05000000000000000000" pitchFamily="2" charset="2"/>
              </a:rPr>
              <a:t> growing congestion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71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Inform to places where action can be taken</a:t>
            </a:r>
          </a:p>
          <a:p>
            <a:r>
              <a:rPr lang="en-US" dirty="0" smtClean="0"/>
              <a:t>Pass the information of congestion from the point of detection to the point of correction </a:t>
            </a:r>
          </a:p>
          <a:p>
            <a:r>
              <a:rPr lang="en-US" dirty="0" smtClean="0"/>
              <a:t>Ways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Packet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Router that detects congestion sends packets to traffic source(s) announcing problem.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Leads to further congestion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Bit/Field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a field is reserved in packet to be set by router when congestion crosses threshold. Router sets this field in all outgoing packets to warn 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smtClean="0"/>
              <a:t>Probe packet –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Hosts and routers periodically send these to explicitly ask about congestion </a:t>
            </a:r>
          </a:p>
          <a:p>
            <a:pPr marL="1428750" lvl="2" indent="-571500">
              <a:buFont typeface="Courier New" panose="02070309020205020404" pitchFamily="49" charset="0"/>
              <a:buChar char="o"/>
            </a:pPr>
            <a:r>
              <a:rPr lang="en-US" dirty="0" smtClean="0"/>
              <a:t>This information can be used to route traffic around  problem area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9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en.wikipedia.org/wiki/Network_congestion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www.linfo.org/congestion.html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154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Closed loop solutions </vt:lpstr>
      <vt:lpstr>Monitor</vt:lpstr>
      <vt:lpstr>Pass information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83</cp:revision>
  <dcterms:created xsi:type="dcterms:W3CDTF">2006-08-16T00:00:00Z</dcterms:created>
  <dcterms:modified xsi:type="dcterms:W3CDTF">2017-03-08T04:00:21Z</dcterms:modified>
</cp:coreProperties>
</file>