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2" r:id="rId5"/>
    <p:sldId id="273" r:id="rId6"/>
    <p:sldId id="271" r:id="rId7"/>
    <p:sldId id="274" r:id="rId8"/>
    <p:sldId id="275" r:id="rId9"/>
    <p:sldId id="27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44CAD-0354-46ED-8C76-5612BA07560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0760AF-6A58-4F17-8CAC-0EA2E2AAA1AF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Congestion Control</a:t>
          </a:r>
          <a:endParaRPr lang="en-US" sz="1800" dirty="0">
            <a:solidFill>
              <a:schemeClr val="tx1"/>
            </a:solidFill>
          </a:endParaRPr>
        </a:p>
      </dgm:t>
    </dgm:pt>
    <dgm:pt modelId="{CFC5B0FB-237F-4B43-BC35-800A4DE99735}" type="parTrans" cxnId="{EFFF9C3A-EA8B-4CF8-91BE-487718BFC2F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BFEE342-38E2-4706-B2E7-074F989437EC}" type="sibTrans" cxnId="{EFFF9C3A-EA8B-4CF8-91BE-487718BFC2F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B9C1DF8-9686-47C6-AB4E-4512A0A7DD80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Preventive Policy</a:t>
          </a:r>
          <a:endParaRPr lang="en-US" sz="1800" dirty="0">
            <a:solidFill>
              <a:schemeClr val="tx1"/>
            </a:solidFill>
          </a:endParaRPr>
        </a:p>
      </dgm:t>
    </dgm:pt>
    <dgm:pt modelId="{3C7C6700-CB80-427B-9B53-6465E9C01B77}" type="parTrans" cxnId="{FE3A4098-69AE-4756-ADFF-E694DD492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0ABB886-5E2A-47AF-9E1B-61EC3AEDC736}" type="sibTrans" cxnId="{FE3A4098-69AE-4756-ADFF-E694DD492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07D737D-0FB8-4D81-B118-632FEAC8846D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Corrective Policy</a:t>
          </a:r>
          <a:endParaRPr lang="en-US" sz="1800" dirty="0">
            <a:solidFill>
              <a:schemeClr val="tx1"/>
            </a:solidFill>
          </a:endParaRPr>
        </a:p>
      </dgm:t>
    </dgm:pt>
    <dgm:pt modelId="{2B920271-542E-4C31-8ACD-EFA97CDB8CA5}" type="parTrans" cxnId="{03966982-F16B-48DB-B5B5-E827FAD1797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9F23447F-4725-4C59-9E4A-6202716D01E9}" type="sibTrans" cxnId="{03966982-F16B-48DB-B5B5-E827FAD1797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E0D0E30-E867-45BE-BF33-4609348DDCE4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Solve the problem by good design </a:t>
          </a:r>
          <a:endParaRPr lang="en-US" sz="1800" dirty="0">
            <a:solidFill>
              <a:schemeClr val="tx1"/>
            </a:solidFill>
          </a:endParaRPr>
        </a:p>
      </dgm:t>
    </dgm:pt>
    <dgm:pt modelId="{9A528B25-3F5A-46F6-BBF8-C678E65E9E67}" type="parTrans" cxnId="{EE89A4CB-04DD-4F14-A78D-0D083DF0557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7C485F1-850B-41EC-9C4E-D18FCCBA749D}" type="sibTrans" cxnId="{EE89A4CB-04DD-4F14-A78D-0D083DF05576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F2A6F14-2853-492F-A24F-F674A933A96B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 mid course corrections </a:t>
          </a:r>
          <a:endParaRPr lang="en-US" sz="1800" dirty="0">
            <a:solidFill>
              <a:schemeClr val="tx1"/>
            </a:solidFill>
          </a:endParaRPr>
        </a:p>
      </dgm:t>
    </dgm:pt>
    <dgm:pt modelId="{6D98809B-A8FB-4A08-8495-3D53E704E5F4}" type="parTrans" cxnId="{A2DEA6EC-3C3E-41F8-B073-4BFA11597CC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11B7024-904E-45F2-B57F-D01B770540AA}" type="sibTrans" cxnId="{A2DEA6EC-3C3E-41F8-B073-4BFA11597CCD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A9ADB02-1440-488D-9FE6-4ECB4E4B104C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Tools </a:t>
          </a:r>
          <a:endParaRPr lang="en-US" sz="1800" dirty="0">
            <a:solidFill>
              <a:schemeClr val="tx1"/>
            </a:solidFill>
          </a:endParaRPr>
        </a:p>
      </dgm:t>
    </dgm:pt>
    <dgm:pt modelId="{3A6BA42E-90CE-4551-B689-1B4711231307}" type="parTrans" cxnId="{14119711-5036-4074-8327-95B817197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54F11F6A-23DF-42D5-9016-94021146E274}" type="sibTrans" cxnId="{14119711-5036-4074-8327-95B81719722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8F7B99D5-E44A-4A79-B258-DF4150852009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Acceptance of new traffic? </a:t>
          </a:r>
          <a:endParaRPr lang="en-US" sz="1600" dirty="0">
            <a:solidFill>
              <a:schemeClr val="tx1"/>
            </a:solidFill>
          </a:endParaRPr>
        </a:p>
      </dgm:t>
    </dgm:pt>
    <dgm:pt modelId="{7C06992E-C8CC-4913-96FE-1B9AD0BF0CDF}" type="parTrans" cxnId="{5540E82A-D36D-4DE8-A7B7-57A5821F00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3A31D5F-FFE0-40E4-8D32-F654F49AAB9B}" type="sibTrans" cxnId="{5540E82A-D36D-4DE8-A7B7-57A5821F00A3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45D042C-F3F1-4630-9F52-72AAB25DF991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Rejection of packets? </a:t>
          </a:r>
          <a:endParaRPr lang="en-US" sz="1600" dirty="0">
            <a:solidFill>
              <a:schemeClr val="tx1"/>
            </a:solidFill>
          </a:endParaRPr>
        </a:p>
      </dgm:t>
    </dgm:pt>
    <dgm:pt modelId="{0D240F8F-D0BF-491A-9926-C7B060B667C6}" type="parTrans" cxnId="{8BB8A30C-96C6-4003-9583-8FE20DD18A9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61B5DF56-8C11-41A7-A3F9-7CA12AF0C4FD}" type="sibTrans" cxnId="{8BB8A30C-96C6-4003-9583-8FE20DD18A92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AC052590-C285-4E8B-BAB5-5963EDA3F467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Schedules ? </a:t>
          </a:r>
          <a:endParaRPr lang="en-US" sz="1600" dirty="0">
            <a:solidFill>
              <a:schemeClr val="tx1"/>
            </a:solidFill>
          </a:endParaRPr>
        </a:p>
      </dgm:t>
    </dgm:pt>
    <dgm:pt modelId="{2CFB9E77-321A-4DF4-B1E9-D97CA830839F}" type="parTrans" cxnId="{C4D2BBB3-D4B1-4997-A2FC-628550C80BE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1359A95-0AFF-4E0E-A604-D1BB21F0FCDA}" type="sibTrans" cxnId="{C4D2BBB3-D4B1-4997-A2FC-628550C80BE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23C42D8-3C5A-42BB-8064-F1F74FEE55C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3 parts </a:t>
          </a:r>
          <a:endParaRPr lang="en-US" sz="1800" dirty="0">
            <a:solidFill>
              <a:schemeClr val="tx1"/>
            </a:solidFill>
          </a:endParaRPr>
        </a:p>
      </dgm:t>
    </dgm:pt>
    <dgm:pt modelId="{2FB98205-7D00-4A29-9629-E189EFD565E5}" type="parTrans" cxnId="{BE8A5B12-3A47-4CFB-B02B-1B6FE897AB1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012611EB-6ABC-44C1-917B-96C1CA32B28B}" type="sibTrans" cxnId="{BE8A5B12-3A47-4CFB-B02B-1B6FE897AB15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2A05815C-1DE8-45B1-858F-9B6FD0FE5ED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Monitor </a:t>
          </a:r>
          <a:endParaRPr lang="en-US" sz="1800" dirty="0">
            <a:solidFill>
              <a:schemeClr val="tx1"/>
            </a:solidFill>
          </a:endParaRPr>
        </a:p>
      </dgm:t>
    </dgm:pt>
    <dgm:pt modelId="{FFCD08A6-6017-4BD0-B9EC-327A853EE5ED}" type="parTrans" cxnId="{73988CB6-1D84-43DE-8D5F-09D27E1EFAC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6EF3234-FFCC-44DF-B415-12E314BAF9AF}" type="sibTrans" cxnId="{73988CB6-1D84-43DE-8D5F-09D27E1EFAC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2EBAD47-B4AD-411E-8326-3F709609FED1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Pass </a:t>
          </a:r>
          <a:endParaRPr lang="en-US" sz="1800" dirty="0">
            <a:solidFill>
              <a:schemeClr val="tx1"/>
            </a:solidFill>
          </a:endParaRPr>
        </a:p>
      </dgm:t>
    </dgm:pt>
    <dgm:pt modelId="{A46B45D6-E95E-41B6-8ACB-9D9676204BAB}" type="parTrans" cxnId="{892E80CC-050F-4B1F-83F0-BDD70786E9D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DAF5C36B-5AD9-4D4B-94A1-C539285DE5EE}" type="sibTrans" cxnId="{892E80CC-050F-4B1F-83F0-BDD70786E9DE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CA922A7F-8F69-46B9-B775-111D07612154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Adjust</a:t>
          </a:r>
          <a:endParaRPr lang="en-US" sz="1800" dirty="0">
            <a:solidFill>
              <a:schemeClr val="tx1"/>
            </a:solidFill>
          </a:endParaRPr>
        </a:p>
      </dgm:t>
    </dgm:pt>
    <dgm:pt modelId="{59725246-D9E2-4A3B-BF9A-FDB8DBEE4CFA}" type="parTrans" cxnId="{C239A5BB-0782-4E4C-B7FD-D6D0207751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462D9A0F-9889-451D-8D78-1A3E4422A550}" type="sibTrans" cxnId="{C239A5BB-0782-4E4C-B7FD-D6D02077519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7B0A1A0-FCC5-407B-922C-B198B0229173}" type="pres">
      <dgm:prSet presAssocID="{E2C44CAD-0354-46ED-8C76-5612BA0756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7A9C0F-A554-4D03-B305-B13EA6AAADB5}" type="pres">
      <dgm:prSet presAssocID="{B30760AF-6A58-4F17-8CAC-0EA2E2AAA1AF}" presName="hierRoot1" presStyleCnt="0">
        <dgm:presLayoutVars>
          <dgm:hierBranch val="init"/>
        </dgm:presLayoutVars>
      </dgm:prSet>
      <dgm:spPr/>
    </dgm:pt>
    <dgm:pt modelId="{1B9E5BD7-3561-46FF-9E12-A97DEDC623D4}" type="pres">
      <dgm:prSet presAssocID="{B30760AF-6A58-4F17-8CAC-0EA2E2AAA1AF}" presName="rootComposite1" presStyleCnt="0"/>
      <dgm:spPr/>
    </dgm:pt>
    <dgm:pt modelId="{33E3B70A-42B7-4323-ADA2-5C05D660C9EB}" type="pres">
      <dgm:prSet presAssocID="{B30760AF-6A58-4F17-8CAC-0EA2E2AAA1AF}" presName="rootText1" presStyleLbl="node0" presStyleIdx="0" presStyleCnt="1" custScaleX="2994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C8EE76-3815-434A-84B9-F808304CCF34}" type="pres">
      <dgm:prSet presAssocID="{B30760AF-6A58-4F17-8CAC-0EA2E2AAA1A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5E9D845-604E-420C-BA36-475557125683}" type="pres">
      <dgm:prSet presAssocID="{B30760AF-6A58-4F17-8CAC-0EA2E2AAA1AF}" presName="hierChild2" presStyleCnt="0"/>
      <dgm:spPr/>
    </dgm:pt>
    <dgm:pt modelId="{01B80F4E-6361-405D-9FE0-5D372EE0E8AE}" type="pres">
      <dgm:prSet presAssocID="{3C7C6700-CB80-427B-9B53-6465E9C01B7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8468C27-F4CC-4F80-A2B0-D1EFB620F20E}" type="pres">
      <dgm:prSet presAssocID="{5B9C1DF8-9686-47C6-AB4E-4512A0A7DD80}" presName="hierRoot2" presStyleCnt="0">
        <dgm:presLayoutVars>
          <dgm:hierBranch val="init"/>
        </dgm:presLayoutVars>
      </dgm:prSet>
      <dgm:spPr/>
    </dgm:pt>
    <dgm:pt modelId="{E486D3CD-D481-4CDF-A8F8-E3EBF5BCD6AD}" type="pres">
      <dgm:prSet presAssocID="{5B9C1DF8-9686-47C6-AB4E-4512A0A7DD80}" presName="rootComposite" presStyleCnt="0"/>
      <dgm:spPr/>
    </dgm:pt>
    <dgm:pt modelId="{7AC70793-B045-403C-921F-976D5FDB224A}" type="pres">
      <dgm:prSet presAssocID="{5B9C1DF8-9686-47C6-AB4E-4512A0A7DD80}" presName="rootText" presStyleLbl="node2" presStyleIdx="0" presStyleCnt="2" custScaleX="2435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A3198E-8DB8-445C-AF8D-6762BC5E47B2}" type="pres">
      <dgm:prSet presAssocID="{5B9C1DF8-9686-47C6-AB4E-4512A0A7DD80}" presName="rootConnector" presStyleLbl="node2" presStyleIdx="0" presStyleCnt="2"/>
      <dgm:spPr/>
      <dgm:t>
        <a:bodyPr/>
        <a:lstStyle/>
        <a:p>
          <a:endParaRPr lang="en-US"/>
        </a:p>
      </dgm:t>
    </dgm:pt>
    <dgm:pt modelId="{6B7CB7F1-0868-4C34-A7F1-7C7D9E31333D}" type="pres">
      <dgm:prSet presAssocID="{5B9C1DF8-9686-47C6-AB4E-4512A0A7DD80}" presName="hierChild4" presStyleCnt="0"/>
      <dgm:spPr/>
    </dgm:pt>
    <dgm:pt modelId="{D780004C-41CD-4028-9D83-966945FF7C4E}" type="pres">
      <dgm:prSet presAssocID="{9A528B25-3F5A-46F6-BBF8-C678E65E9E67}" presName="Name37" presStyleLbl="parChTrans1D3" presStyleIdx="0" presStyleCnt="4"/>
      <dgm:spPr/>
      <dgm:t>
        <a:bodyPr/>
        <a:lstStyle/>
        <a:p>
          <a:endParaRPr lang="en-US"/>
        </a:p>
      </dgm:t>
    </dgm:pt>
    <dgm:pt modelId="{783A81F0-BDA1-4E5E-88AB-9AD0B13F19F0}" type="pres">
      <dgm:prSet presAssocID="{6E0D0E30-E867-45BE-BF33-4609348DDCE4}" presName="hierRoot2" presStyleCnt="0">
        <dgm:presLayoutVars>
          <dgm:hierBranch val="init"/>
        </dgm:presLayoutVars>
      </dgm:prSet>
      <dgm:spPr/>
    </dgm:pt>
    <dgm:pt modelId="{E4D4BE9A-4DD8-461F-9C37-DB926A6A01BF}" type="pres">
      <dgm:prSet presAssocID="{6E0D0E30-E867-45BE-BF33-4609348DDCE4}" presName="rootComposite" presStyleCnt="0"/>
      <dgm:spPr/>
    </dgm:pt>
    <dgm:pt modelId="{5E3F9692-2D7A-4E3E-8C5C-DFF437470540}" type="pres">
      <dgm:prSet presAssocID="{6E0D0E30-E867-45BE-BF33-4609348DDCE4}" presName="rootText" presStyleLbl="node3" presStyleIdx="0" presStyleCnt="4" custScaleX="158135" custScaleY="200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590B2-9DCA-43A3-ABC6-4990F30C1ECB}" type="pres">
      <dgm:prSet presAssocID="{6E0D0E30-E867-45BE-BF33-4609348DDCE4}" presName="rootConnector" presStyleLbl="node3" presStyleIdx="0" presStyleCnt="4"/>
      <dgm:spPr/>
      <dgm:t>
        <a:bodyPr/>
        <a:lstStyle/>
        <a:p>
          <a:endParaRPr lang="en-US"/>
        </a:p>
      </dgm:t>
    </dgm:pt>
    <dgm:pt modelId="{2BCC534C-60A0-4E23-8898-414E9FB94775}" type="pres">
      <dgm:prSet presAssocID="{6E0D0E30-E867-45BE-BF33-4609348DDCE4}" presName="hierChild4" presStyleCnt="0"/>
      <dgm:spPr/>
    </dgm:pt>
    <dgm:pt modelId="{E9FCE814-53D5-4BCB-AC49-10A0C7B289C4}" type="pres">
      <dgm:prSet presAssocID="{6E0D0E30-E867-45BE-BF33-4609348DDCE4}" presName="hierChild5" presStyleCnt="0"/>
      <dgm:spPr/>
    </dgm:pt>
    <dgm:pt modelId="{ABB25B44-0361-4151-82AD-9FEAF95B897B}" type="pres">
      <dgm:prSet presAssocID="{6D98809B-A8FB-4A08-8495-3D53E704E5F4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D419D58-0833-4641-B259-AC7E77441218}" type="pres">
      <dgm:prSet presAssocID="{DF2A6F14-2853-492F-A24F-F674A933A96B}" presName="hierRoot2" presStyleCnt="0">
        <dgm:presLayoutVars>
          <dgm:hierBranch val="init"/>
        </dgm:presLayoutVars>
      </dgm:prSet>
      <dgm:spPr/>
    </dgm:pt>
    <dgm:pt modelId="{5EAE3C27-3015-41EA-8A07-7C6B4E0F2372}" type="pres">
      <dgm:prSet presAssocID="{DF2A6F14-2853-492F-A24F-F674A933A96B}" presName="rootComposite" presStyleCnt="0"/>
      <dgm:spPr/>
    </dgm:pt>
    <dgm:pt modelId="{4342A2C5-750A-4B4A-8945-A62EAADE9BAC}" type="pres">
      <dgm:prSet presAssocID="{DF2A6F14-2853-492F-A24F-F674A933A96B}" presName="rootText" presStyleLbl="node3" presStyleIdx="1" presStyleCnt="4" custScaleX="163878" custScaleY="170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0DA070-EDB9-4B31-B660-D2DD4231F045}" type="pres">
      <dgm:prSet presAssocID="{DF2A6F14-2853-492F-A24F-F674A933A96B}" presName="rootConnector" presStyleLbl="node3" presStyleIdx="1" presStyleCnt="4"/>
      <dgm:spPr/>
      <dgm:t>
        <a:bodyPr/>
        <a:lstStyle/>
        <a:p>
          <a:endParaRPr lang="en-US"/>
        </a:p>
      </dgm:t>
    </dgm:pt>
    <dgm:pt modelId="{21795DE4-1056-4663-A295-BC8E61BB0A35}" type="pres">
      <dgm:prSet presAssocID="{DF2A6F14-2853-492F-A24F-F674A933A96B}" presName="hierChild4" presStyleCnt="0"/>
      <dgm:spPr/>
    </dgm:pt>
    <dgm:pt modelId="{F3E88DA2-4E5D-48CA-A6BC-A6C6EE50EDB4}" type="pres">
      <dgm:prSet presAssocID="{DF2A6F14-2853-492F-A24F-F674A933A96B}" presName="hierChild5" presStyleCnt="0"/>
      <dgm:spPr/>
    </dgm:pt>
    <dgm:pt modelId="{3F045052-404D-4C5D-B925-C4221DBE4D3D}" type="pres">
      <dgm:prSet presAssocID="{3A6BA42E-90CE-4551-B689-1B471123130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592AEC0D-2457-4A1C-96BE-782C7179AE5F}" type="pres">
      <dgm:prSet presAssocID="{8A9ADB02-1440-488D-9FE6-4ECB4E4B104C}" presName="hierRoot2" presStyleCnt="0">
        <dgm:presLayoutVars>
          <dgm:hierBranch val="init"/>
        </dgm:presLayoutVars>
      </dgm:prSet>
      <dgm:spPr/>
    </dgm:pt>
    <dgm:pt modelId="{0CD9A506-5A93-43BF-9301-95C9FE5970FD}" type="pres">
      <dgm:prSet presAssocID="{8A9ADB02-1440-488D-9FE6-4ECB4E4B104C}" presName="rootComposite" presStyleCnt="0"/>
      <dgm:spPr/>
    </dgm:pt>
    <dgm:pt modelId="{F9AE9DA5-BE02-4CB7-BEC4-EFDBB2A9F6AA}" type="pres">
      <dgm:prSet presAssocID="{8A9ADB02-1440-488D-9FE6-4ECB4E4B104C}" presName="rootText" presStyleLbl="node3" presStyleIdx="2" presStyleCnt="4" custScaleX="126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52B11-407F-445F-AEBD-F63D86D4507F}" type="pres">
      <dgm:prSet presAssocID="{8A9ADB02-1440-488D-9FE6-4ECB4E4B104C}" presName="rootConnector" presStyleLbl="node3" presStyleIdx="2" presStyleCnt="4"/>
      <dgm:spPr/>
      <dgm:t>
        <a:bodyPr/>
        <a:lstStyle/>
        <a:p>
          <a:endParaRPr lang="en-US"/>
        </a:p>
      </dgm:t>
    </dgm:pt>
    <dgm:pt modelId="{1D91B6E7-495D-4756-AEC8-DFE56BC4554A}" type="pres">
      <dgm:prSet presAssocID="{8A9ADB02-1440-488D-9FE6-4ECB4E4B104C}" presName="hierChild4" presStyleCnt="0"/>
      <dgm:spPr/>
    </dgm:pt>
    <dgm:pt modelId="{5769C7CE-E494-489F-9A0D-9768ACA80C34}" type="pres">
      <dgm:prSet presAssocID="{7C06992E-C8CC-4913-96FE-1B9AD0BF0CDF}" presName="Name37" presStyleLbl="parChTrans1D4" presStyleIdx="0" presStyleCnt="6"/>
      <dgm:spPr/>
      <dgm:t>
        <a:bodyPr/>
        <a:lstStyle/>
        <a:p>
          <a:endParaRPr lang="en-US"/>
        </a:p>
      </dgm:t>
    </dgm:pt>
    <dgm:pt modelId="{4B6358FE-FC61-4B79-B1D2-FD536EBFE08F}" type="pres">
      <dgm:prSet presAssocID="{8F7B99D5-E44A-4A79-B258-DF4150852009}" presName="hierRoot2" presStyleCnt="0">
        <dgm:presLayoutVars>
          <dgm:hierBranch val="init"/>
        </dgm:presLayoutVars>
      </dgm:prSet>
      <dgm:spPr/>
    </dgm:pt>
    <dgm:pt modelId="{5577BF4B-0C76-46B6-B2AD-6BA4E2FA9029}" type="pres">
      <dgm:prSet presAssocID="{8F7B99D5-E44A-4A79-B258-DF4150852009}" presName="rootComposite" presStyleCnt="0"/>
      <dgm:spPr/>
    </dgm:pt>
    <dgm:pt modelId="{8C5D31B1-1297-4EDD-B046-668E3C85BF8B}" type="pres">
      <dgm:prSet presAssocID="{8F7B99D5-E44A-4A79-B258-DF4150852009}" presName="rootText" presStyleLbl="node4" presStyleIdx="0" presStyleCnt="6" custScaleX="129204" custScaleY="165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F3CDD-75EA-459B-9371-97488B7A8C10}" type="pres">
      <dgm:prSet presAssocID="{8F7B99D5-E44A-4A79-B258-DF4150852009}" presName="rootConnector" presStyleLbl="node4" presStyleIdx="0" presStyleCnt="6"/>
      <dgm:spPr/>
      <dgm:t>
        <a:bodyPr/>
        <a:lstStyle/>
        <a:p>
          <a:endParaRPr lang="en-US"/>
        </a:p>
      </dgm:t>
    </dgm:pt>
    <dgm:pt modelId="{D92295A6-2B5D-4839-8A38-9BB53C7A9A75}" type="pres">
      <dgm:prSet presAssocID="{8F7B99D5-E44A-4A79-B258-DF4150852009}" presName="hierChild4" presStyleCnt="0"/>
      <dgm:spPr/>
    </dgm:pt>
    <dgm:pt modelId="{7572EA43-31E5-4AD6-BAA2-8F66F3734383}" type="pres">
      <dgm:prSet presAssocID="{8F7B99D5-E44A-4A79-B258-DF4150852009}" presName="hierChild5" presStyleCnt="0"/>
      <dgm:spPr/>
    </dgm:pt>
    <dgm:pt modelId="{94488A7F-2004-45F6-B01A-DF55650BF9D2}" type="pres">
      <dgm:prSet presAssocID="{0D240F8F-D0BF-491A-9926-C7B060B667C6}" presName="Name37" presStyleLbl="parChTrans1D4" presStyleIdx="1" presStyleCnt="6"/>
      <dgm:spPr/>
      <dgm:t>
        <a:bodyPr/>
        <a:lstStyle/>
        <a:p>
          <a:endParaRPr lang="en-US"/>
        </a:p>
      </dgm:t>
    </dgm:pt>
    <dgm:pt modelId="{3C6D506C-50B8-4C56-8DDE-E2D4C887E770}" type="pres">
      <dgm:prSet presAssocID="{A45D042C-F3F1-4630-9F52-72AAB25DF991}" presName="hierRoot2" presStyleCnt="0">
        <dgm:presLayoutVars>
          <dgm:hierBranch val="init"/>
        </dgm:presLayoutVars>
      </dgm:prSet>
      <dgm:spPr/>
    </dgm:pt>
    <dgm:pt modelId="{096F97E4-8180-41AE-B422-6D13F9DD2292}" type="pres">
      <dgm:prSet presAssocID="{A45D042C-F3F1-4630-9F52-72AAB25DF991}" presName="rootComposite" presStyleCnt="0"/>
      <dgm:spPr/>
    </dgm:pt>
    <dgm:pt modelId="{3566A28A-D57F-4959-B93B-506B2F282FB2}" type="pres">
      <dgm:prSet presAssocID="{A45D042C-F3F1-4630-9F52-72AAB25DF991}" presName="rootText" presStyleLbl="node4" presStyleIdx="1" presStyleCnt="6" custScaleY="153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6E1F6-4E15-48E7-A9D5-AAD6A8AF59E3}" type="pres">
      <dgm:prSet presAssocID="{A45D042C-F3F1-4630-9F52-72AAB25DF991}" presName="rootConnector" presStyleLbl="node4" presStyleIdx="1" presStyleCnt="6"/>
      <dgm:spPr/>
      <dgm:t>
        <a:bodyPr/>
        <a:lstStyle/>
        <a:p>
          <a:endParaRPr lang="en-US"/>
        </a:p>
      </dgm:t>
    </dgm:pt>
    <dgm:pt modelId="{3AC1682E-37CD-487E-96E5-9241BC05E9FB}" type="pres">
      <dgm:prSet presAssocID="{A45D042C-F3F1-4630-9F52-72AAB25DF991}" presName="hierChild4" presStyleCnt="0"/>
      <dgm:spPr/>
    </dgm:pt>
    <dgm:pt modelId="{BE45B94C-8AD1-4245-9ECB-36A6E164B0A3}" type="pres">
      <dgm:prSet presAssocID="{A45D042C-F3F1-4630-9F52-72AAB25DF991}" presName="hierChild5" presStyleCnt="0"/>
      <dgm:spPr/>
    </dgm:pt>
    <dgm:pt modelId="{1284A9F9-ADAE-4449-B835-4DB7C5687BE9}" type="pres">
      <dgm:prSet presAssocID="{2CFB9E77-321A-4DF4-B1E9-D97CA830839F}" presName="Name37" presStyleLbl="parChTrans1D4" presStyleIdx="2" presStyleCnt="6"/>
      <dgm:spPr/>
      <dgm:t>
        <a:bodyPr/>
        <a:lstStyle/>
        <a:p>
          <a:endParaRPr lang="en-US"/>
        </a:p>
      </dgm:t>
    </dgm:pt>
    <dgm:pt modelId="{9A9B232D-687A-4402-BBAA-0AE00E30A9EC}" type="pres">
      <dgm:prSet presAssocID="{AC052590-C285-4E8B-BAB5-5963EDA3F467}" presName="hierRoot2" presStyleCnt="0">
        <dgm:presLayoutVars>
          <dgm:hierBranch val="init"/>
        </dgm:presLayoutVars>
      </dgm:prSet>
      <dgm:spPr/>
    </dgm:pt>
    <dgm:pt modelId="{B4848445-5A3D-4782-A2B2-3B39ABB81D2E}" type="pres">
      <dgm:prSet presAssocID="{AC052590-C285-4E8B-BAB5-5963EDA3F467}" presName="rootComposite" presStyleCnt="0"/>
      <dgm:spPr/>
    </dgm:pt>
    <dgm:pt modelId="{4251695E-CB2C-4AEA-B454-108A6C659EA4}" type="pres">
      <dgm:prSet presAssocID="{AC052590-C285-4E8B-BAB5-5963EDA3F467}" presName="rootText" presStyleLbl="node4" presStyleIdx="2" presStyleCnt="6" custScaleX="149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EAA89-CE96-48FF-95F0-F3EE10B518E1}" type="pres">
      <dgm:prSet presAssocID="{AC052590-C285-4E8B-BAB5-5963EDA3F467}" presName="rootConnector" presStyleLbl="node4" presStyleIdx="2" presStyleCnt="6"/>
      <dgm:spPr/>
      <dgm:t>
        <a:bodyPr/>
        <a:lstStyle/>
        <a:p>
          <a:endParaRPr lang="en-US"/>
        </a:p>
      </dgm:t>
    </dgm:pt>
    <dgm:pt modelId="{3BB00A98-5FD5-4054-8431-7E19B1B1879B}" type="pres">
      <dgm:prSet presAssocID="{AC052590-C285-4E8B-BAB5-5963EDA3F467}" presName="hierChild4" presStyleCnt="0"/>
      <dgm:spPr/>
    </dgm:pt>
    <dgm:pt modelId="{F0493D29-9A05-416F-A947-70F289EBE238}" type="pres">
      <dgm:prSet presAssocID="{AC052590-C285-4E8B-BAB5-5963EDA3F467}" presName="hierChild5" presStyleCnt="0"/>
      <dgm:spPr/>
    </dgm:pt>
    <dgm:pt modelId="{EA673BD3-5435-4FB5-B2F0-8BB9394591A2}" type="pres">
      <dgm:prSet presAssocID="{8A9ADB02-1440-488D-9FE6-4ECB4E4B104C}" presName="hierChild5" presStyleCnt="0"/>
      <dgm:spPr/>
    </dgm:pt>
    <dgm:pt modelId="{E15098F6-C419-4502-A356-719DC356D138}" type="pres">
      <dgm:prSet presAssocID="{5B9C1DF8-9686-47C6-AB4E-4512A0A7DD80}" presName="hierChild5" presStyleCnt="0"/>
      <dgm:spPr/>
    </dgm:pt>
    <dgm:pt modelId="{D1D9E4F9-8DBA-41BD-8A0E-F367A2493ACB}" type="pres">
      <dgm:prSet presAssocID="{2B920271-542E-4C31-8ACD-EFA97CDB8CA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F0F34FE-DA1C-424D-86B2-6B49BB59F52E}" type="pres">
      <dgm:prSet presAssocID="{E07D737D-0FB8-4D81-B118-632FEAC8846D}" presName="hierRoot2" presStyleCnt="0">
        <dgm:presLayoutVars>
          <dgm:hierBranch val="init"/>
        </dgm:presLayoutVars>
      </dgm:prSet>
      <dgm:spPr/>
    </dgm:pt>
    <dgm:pt modelId="{4BCD82F9-F6A4-49E0-8A5C-4AB784AB646A}" type="pres">
      <dgm:prSet presAssocID="{E07D737D-0FB8-4D81-B118-632FEAC8846D}" presName="rootComposite" presStyleCnt="0"/>
      <dgm:spPr/>
    </dgm:pt>
    <dgm:pt modelId="{56801CD6-846F-4954-9CF1-BECFEFED01EF}" type="pres">
      <dgm:prSet presAssocID="{E07D737D-0FB8-4D81-B118-632FEAC8846D}" presName="rootText" presStyleLbl="node2" presStyleIdx="1" presStyleCnt="2" custScaleX="2409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1E222-A5E8-43F1-8D0E-BA9BBB420C96}" type="pres">
      <dgm:prSet presAssocID="{E07D737D-0FB8-4D81-B118-632FEAC8846D}" presName="rootConnector" presStyleLbl="node2" presStyleIdx="1" presStyleCnt="2"/>
      <dgm:spPr/>
      <dgm:t>
        <a:bodyPr/>
        <a:lstStyle/>
        <a:p>
          <a:endParaRPr lang="en-US"/>
        </a:p>
      </dgm:t>
    </dgm:pt>
    <dgm:pt modelId="{09E1687B-8F09-467B-8044-2EEBC9509E92}" type="pres">
      <dgm:prSet presAssocID="{E07D737D-0FB8-4D81-B118-632FEAC8846D}" presName="hierChild4" presStyleCnt="0"/>
      <dgm:spPr/>
    </dgm:pt>
    <dgm:pt modelId="{0B6F1784-3E06-4662-BAE0-781CD54D3376}" type="pres">
      <dgm:prSet presAssocID="{2FB98205-7D00-4A29-9629-E189EFD565E5}" presName="Name37" presStyleLbl="parChTrans1D3" presStyleIdx="3" presStyleCnt="4"/>
      <dgm:spPr/>
      <dgm:t>
        <a:bodyPr/>
        <a:lstStyle/>
        <a:p>
          <a:endParaRPr lang="en-US"/>
        </a:p>
      </dgm:t>
    </dgm:pt>
    <dgm:pt modelId="{8F675A43-8DFE-4BF8-B220-866037250209}" type="pres">
      <dgm:prSet presAssocID="{C23C42D8-3C5A-42BB-8064-F1F74FEE55CD}" presName="hierRoot2" presStyleCnt="0">
        <dgm:presLayoutVars>
          <dgm:hierBranch val="init"/>
        </dgm:presLayoutVars>
      </dgm:prSet>
      <dgm:spPr/>
    </dgm:pt>
    <dgm:pt modelId="{B1C35AE6-4584-4B33-A705-1E730F9BDA8C}" type="pres">
      <dgm:prSet presAssocID="{C23C42D8-3C5A-42BB-8064-F1F74FEE55CD}" presName="rootComposite" presStyleCnt="0"/>
      <dgm:spPr/>
    </dgm:pt>
    <dgm:pt modelId="{F7FAF8EA-77F8-4A80-9C51-EEB413C885C7}" type="pres">
      <dgm:prSet presAssocID="{C23C42D8-3C5A-42BB-8064-F1F74FEE55C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960D6-F7D2-46B5-A9F2-045B524CDDC4}" type="pres">
      <dgm:prSet presAssocID="{C23C42D8-3C5A-42BB-8064-F1F74FEE55CD}" presName="rootConnector" presStyleLbl="node3" presStyleIdx="3" presStyleCnt="4"/>
      <dgm:spPr/>
      <dgm:t>
        <a:bodyPr/>
        <a:lstStyle/>
        <a:p>
          <a:endParaRPr lang="en-US"/>
        </a:p>
      </dgm:t>
    </dgm:pt>
    <dgm:pt modelId="{1C57D63C-BB4B-4675-B719-152578804AE9}" type="pres">
      <dgm:prSet presAssocID="{C23C42D8-3C5A-42BB-8064-F1F74FEE55CD}" presName="hierChild4" presStyleCnt="0"/>
      <dgm:spPr/>
    </dgm:pt>
    <dgm:pt modelId="{EC825D9B-FF95-4D22-9E21-895E30BF9633}" type="pres">
      <dgm:prSet presAssocID="{FFCD08A6-6017-4BD0-B9EC-327A853EE5ED}" presName="Name37" presStyleLbl="parChTrans1D4" presStyleIdx="3" presStyleCnt="6"/>
      <dgm:spPr/>
      <dgm:t>
        <a:bodyPr/>
        <a:lstStyle/>
        <a:p>
          <a:endParaRPr lang="en-US"/>
        </a:p>
      </dgm:t>
    </dgm:pt>
    <dgm:pt modelId="{B447848A-72E5-4B76-AA37-40B256035AD4}" type="pres">
      <dgm:prSet presAssocID="{2A05815C-1DE8-45B1-858F-9B6FD0FE5EDD}" presName="hierRoot2" presStyleCnt="0">
        <dgm:presLayoutVars>
          <dgm:hierBranch val="init"/>
        </dgm:presLayoutVars>
      </dgm:prSet>
      <dgm:spPr/>
    </dgm:pt>
    <dgm:pt modelId="{77C14837-FA63-4E1A-8D65-D921A48242CC}" type="pres">
      <dgm:prSet presAssocID="{2A05815C-1DE8-45B1-858F-9B6FD0FE5EDD}" presName="rootComposite" presStyleCnt="0"/>
      <dgm:spPr/>
    </dgm:pt>
    <dgm:pt modelId="{E28A0E53-A19D-422B-B8CF-F0BFE74D05EA}" type="pres">
      <dgm:prSet presAssocID="{2A05815C-1DE8-45B1-858F-9B6FD0FE5EDD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FD6C9-F037-43FE-9E3F-0FEC8A0E096D}" type="pres">
      <dgm:prSet presAssocID="{2A05815C-1DE8-45B1-858F-9B6FD0FE5EDD}" presName="rootConnector" presStyleLbl="node4" presStyleIdx="3" presStyleCnt="6"/>
      <dgm:spPr/>
      <dgm:t>
        <a:bodyPr/>
        <a:lstStyle/>
        <a:p>
          <a:endParaRPr lang="en-US"/>
        </a:p>
      </dgm:t>
    </dgm:pt>
    <dgm:pt modelId="{221C6C5D-D6F1-464F-B704-A2305A522653}" type="pres">
      <dgm:prSet presAssocID="{2A05815C-1DE8-45B1-858F-9B6FD0FE5EDD}" presName="hierChild4" presStyleCnt="0"/>
      <dgm:spPr/>
    </dgm:pt>
    <dgm:pt modelId="{306690C1-DAD2-420F-AAA4-6DCF0C801828}" type="pres">
      <dgm:prSet presAssocID="{2A05815C-1DE8-45B1-858F-9B6FD0FE5EDD}" presName="hierChild5" presStyleCnt="0"/>
      <dgm:spPr/>
    </dgm:pt>
    <dgm:pt modelId="{9A085BA0-E9B6-4189-8A23-B62F6BB04499}" type="pres">
      <dgm:prSet presAssocID="{A46B45D6-E95E-41B6-8ACB-9D9676204BAB}" presName="Name37" presStyleLbl="parChTrans1D4" presStyleIdx="4" presStyleCnt="6"/>
      <dgm:spPr/>
      <dgm:t>
        <a:bodyPr/>
        <a:lstStyle/>
        <a:p>
          <a:endParaRPr lang="en-US"/>
        </a:p>
      </dgm:t>
    </dgm:pt>
    <dgm:pt modelId="{0EC1730B-A23E-41E7-9176-99EC633612F8}" type="pres">
      <dgm:prSet presAssocID="{B2EBAD47-B4AD-411E-8326-3F709609FED1}" presName="hierRoot2" presStyleCnt="0">
        <dgm:presLayoutVars>
          <dgm:hierBranch val="init"/>
        </dgm:presLayoutVars>
      </dgm:prSet>
      <dgm:spPr/>
    </dgm:pt>
    <dgm:pt modelId="{CF1CEEF2-CB43-45B5-AB54-AE36DF215F84}" type="pres">
      <dgm:prSet presAssocID="{B2EBAD47-B4AD-411E-8326-3F709609FED1}" presName="rootComposite" presStyleCnt="0"/>
      <dgm:spPr/>
    </dgm:pt>
    <dgm:pt modelId="{38825834-F464-4604-9A04-92FE675D2288}" type="pres">
      <dgm:prSet presAssocID="{B2EBAD47-B4AD-411E-8326-3F709609FED1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0EA31-97D1-40A9-BEE1-241F125224F2}" type="pres">
      <dgm:prSet presAssocID="{B2EBAD47-B4AD-411E-8326-3F709609FED1}" presName="rootConnector" presStyleLbl="node4" presStyleIdx="4" presStyleCnt="6"/>
      <dgm:spPr/>
      <dgm:t>
        <a:bodyPr/>
        <a:lstStyle/>
        <a:p>
          <a:endParaRPr lang="en-US"/>
        </a:p>
      </dgm:t>
    </dgm:pt>
    <dgm:pt modelId="{69E74580-2EE7-4EA8-8D79-63AC41193EF3}" type="pres">
      <dgm:prSet presAssocID="{B2EBAD47-B4AD-411E-8326-3F709609FED1}" presName="hierChild4" presStyleCnt="0"/>
      <dgm:spPr/>
    </dgm:pt>
    <dgm:pt modelId="{7209DDAF-8407-4B3F-A8AD-6FDABAC8557A}" type="pres">
      <dgm:prSet presAssocID="{B2EBAD47-B4AD-411E-8326-3F709609FED1}" presName="hierChild5" presStyleCnt="0"/>
      <dgm:spPr/>
    </dgm:pt>
    <dgm:pt modelId="{CE356282-1DB2-436D-BA57-691112FA554E}" type="pres">
      <dgm:prSet presAssocID="{59725246-D9E2-4A3B-BF9A-FDB8DBEE4CFA}" presName="Name37" presStyleLbl="parChTrans1D4" presStyleIdx="5" presStyleCnt="6"/>
      <dgm:spPr/>
      <dgm:t>
        <a:bodyPr/>
        <a:lstStyle/>
        <a:p>
          <a:endParaRPr lang="en-US"/>
        </a:p>
      </dgm:t>
    </dgm:pt>
    <dgm:pt modelId="{A429AAA5-4C6A-437F-AFBA-F72A2E90F79C}" type="pres">
      <dgm:prSet presAssocID="{CA922A7F-8F69-46B9-B775-111D07612154}" presName="hierRoot2" presStyleCnt="0">
        <dgm:presLayoutVars>
          <dgm:hierBranch val="init"/>
        </dgm:presLayoutVars>
      </dgm:prSet>
      <dgm:spPr/>
    </dgm:pt>
    <dgm:pt modelId="{0C85B405-EB25-4C70-837C-7C4B3941AC1C}" type="pres">
      <dgm:prSet presAssocID="{CA922A7F-8F69-46B9-B775-111D07612154}" presName="rootComposite" presStyleCnt="0"/>
      <dgm:spPr/>
    </dgm:pt>
    <dgm:pt modelId="{EE790A5F-6B6D-4A6C-AB01-15447ECCEAB9}" type="pres">
      <dgm:prSet presAssocID="{CA922A7F-8F69-46B9-B775-111D07612154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7D886B-0D6A-4C75-978B-5567D98BF67D}" type="pres">
      <dgm:prSet presAssocID="{CA922A7F-8F69-46B9-B775-111D07612154}" presName="rootConnector" presStyleLbl="node4" presStyleIdx="5" presStyleCnt="6"/>
      <dgm:spPr/>
      <dgm:t>
        <a:bodyPr/>
        <a:lstStyle/>
        <a:p>
          <a:endParaRPr lang="en-US"/>
        </a:p>
      </dgm:t>
    </dgm:pt>
    <dgm:pt modelId="{259CA90C-0142-4BB8-875E-66F8E88BFD53}" type="pres">
      <dgm:prSet presAssocID="{CA922A7F-8F69-46B9-B775-111D07612154}" presName="hierChild4" presStyleCnt="0"/>
      <dgm:spPr/>
    </dgm:pt>
    <dgm:pt modelId="{BB6D5B2A-6555-4E51-AA28-AF8E3EC43385}" type="pres">
      <dgm:prSet presAssocID="{CA922A7F-8F69-46B9-B775-111D07612154}" presName="hierChild5" presStyleCnt="0"/>
      <dgm:spPr/>
    </dgm:pt>
    <dgm:pt modelId="{8E004C80-284E-449A-A6D2-45FDAE0C1C46}" type="pres">
      <dgm:prSet presAssocID="{C23C42D8-3C5A-42BB-8064-F1F74FEE55CD}" presName="hierChild5" presStyleCnt="0"/>
      <dgm:spPr/>
    </dgm:pt>
    <dgm:pt modelId="{863F3897-A518-4C5A-B5D7-852D739B270E}" type="pres">
      <dgm:prSet presAssocID="{E07D737D-0FB8-4D81-B118-632FEAC8846D}" presName="hierChild5" presStyleCnt="0"/>
      <dgm:spPr/>
    </dgm:pt>
    <dgm:pt modelId="{334849A4-E48C-4892-AD22-13C642AA44A6}" type="pres">
      <dgm:prSet presAssocID="{B30760AF-6A58-4F17-8CAC-0EA2E2AAA1AF}" presName="hierChild3" presStyleCnt="0"/>
      <dgm:spPr/>
    </dgm:pt>
  </dgm:ptLst>
  <dgm:cxnLst>
    <dgm:cxn modelId="{2F8E436C-5574-4F72-B0B7-B5CA43CC4A8E}" type="presOf" srcId="{6D98809B-A8FB-4A08-8495-3D53E704E5F4}" destId="{ABB25B44-0361-4151-82AD-9FEAF95B897B}" srcOrd="0" destOrd="0" presId="urn:microsoft.com/office/officeart/2005/8/layout/orgChart1"/>
    <dgm:cxn modelId="{B6F74BD7-DB12-40AF-9346-796D3CE1277D}" type="presOf" srcId="{5B9C1DF8-9686-47C6-AB4E-4512A0A7DD80}" destId="{46A3198E-8DB8-445C-AF8D-6762BC5E47B2}" srcOrd="1" destOrd="0" presId="urn:microsoft.com/office/officeart/2005/8/layout/orgChart1"/>
    <dgm:cxn modelId="{5540E82A-D36D-4DE8-A7B7-57A5821F00A3}" srcId="{8A9ADB02-1440-488D-9FE6-4ECB4E4B104C}" destId="{8F7B99D5-E44A-4A79-B258-DF4150852009}" srcOrd="0" destOrd="0" parTransId="{7C06992E-C8CC-4913-96FE-1B9AD0BF0CDF}" sibTransId="{03A31D5F-FFE0-40E4-8D32-F654F49AAB9B}"/>
    <dgm:cxn modelId="{CFD51F9F-FEA4-494C-B935-ED776DCCE71A}" type="presOf" srcId="{CA922A7F-8F69-46B9-B775-111D07612154}" destId="{EE790A5F-6B6D-4A6C-AB01-15447ECCEAB9}" srcOrd="0" destOrd="0" presId="urn:microsoft.com/office/officeart/2005/8/layout/orgChart1"/>
    <dgm:cxn modelId="{EFFF9C3A-EA8B-4CF8-91BE-487718BFC2F5}" srcId="{E2C44CAD-0354-46ED-8C76-5612BA07560C}" destId="{B30760AF-6A58-4F17-8CAC-0EA2E2AAA1AF}" srcOrd="0" destOrd="0" parTransId="{CFC5B0FB-237F-4B43-BC35-800A4DE99735}" sibTransId="{4BFEE342-38E2-4706-B2E7-074F989437EC}"/>
    <dgm:cxn modelId="{03966982-F16B-48DB-B5B5-E827FAD17977}" srcId="{B30760AF-6A58-4F17-8CAC-0EA2E2AAA1AF}" destId="{E07D737D-0FB8-4D81-B118-632FEAC8846D}" srcOrd="1" destOrd="0" parTransId="{2B920271-542E-4C31-8ACD-EFA97CDB8CA5}" sibTransId="{9F23447F-4725-4C59-9E4A-6202716D01E9}"/>
    <dgm:cxn modelId="{F4F0E264-3D36-4A45-8D45-3CA119E37D46}" type="presOf" srcId="{E07D737D-0FB8-4D81-B118-632FEAC8846D}" destId="{56801CD6-846F-4954-9CF1-BECFEFED01EF}" srcOrd="0" destOrd="0" presId="urn:microsoft.com/office/officeart/2005/8/layout/orgChart1"/>
    <dgm:cxn modelId="{FE3A4098-69AE-4756-ADFF-E694DD49222B}" srcId="{B30760AF-6A58-4F17-8CAC-0EA2E2AAA1AF}" destId="{5B9C1DF8-9686-47C6-AB4E-4512A0A7DD80}" srcOrd="0" destOrd="0" parTransId="{3C7C6700-CB80-427B-9B53-6465E9C01B77}" sibTransId="{80ABB886-5E2A-47AF-9E1B-61EC3AEDC736}"/>
    <dgm:cxn modelId="{02812715-0DAC-430A-8897-EDA7C7B211E1}" type="presOf" srcId="{B2EBAD47-B4AD-411E-8326-3F709609FED1}" destId="{D780EA31-97D1-40A9-BEE1-241F125224F2}" srcOrd="1" destOrd="0" presId="urn:microsoft.com/office/officeart/2005/8/layout/orgChart1"/>
    <dgm:cxn modelId="{1A69B58C-3EFA-41C8-8C5C-38E03357D486}" type="presOf" srcId="{DF2A6F14-2853-492F-A24F-F674A933A96B}" destId="{4342A2C5-750A-4B4A-8945-A62EAADE9BAC}" srcOrd="0" destOrd="0" presId="urn:microsoft.com/office/officeart/2005/8/layout/orgChart1"/>
    <dgm:cxn modelId="{452B7C3F-0CC7-4465-A709-B6DFFE49F778}" type="presOf" srcId="{B2EBAD47-B4AD-411E-8326-3F709609FED1}" destId="{38825834-F464-4604-9A04-92FE675D2288}" srcOrd="0" destOrd="0" presId="urn:microsoft.com/office/officeart/2005/8/layout/orgChart1"/>
    <dgm:cxn modelId="{F4F4A09E-FB7F-433B-B665-7B9E4B02CE7B}" type="presOf" srcId="{9A528B25-3F5A-46F6-BBF8-C678E65E9E67}" destId="{D780004C-41CD-4028-9D83-966945FF7C4E}" srcOrd="0" destOrd="0" presId="urn:microsoft.com/office/officeart/2005/8/layout/orgChart1"/>
    <dgm:cxn modelId="{251D3F7E-791C-4020-9456-7C4AC772C023}" type="presOf" srcId="{CA922A7F-8F69-46B9-B775-111D07612154}" destId="{A17D886B-0D6A-4C75-978B-5567D98BF67D}" srcOrd="1" destOrd="0" presId="urn:microsoft.com/office/officeart/2005/8/layout/orgChart1"/>
    <dgm:cxn modelId="{C86F0783-E194-4978-A49B-5688050ABB6E}" type="presOf" srcId="{E2C44CAD-0354-46ED-8C76-5612BA07560C}" destId="{77B0A1A0-FCC5-407B-922C-B198B0229173}" srcOrd="0" destOrd="0" presId="urn:microsoft.com/office/officeart/2005/8/layout/orgChart1"/>
    <dgm:cxn modelId="{70A6ACE2-9230-4DB6-9254-F8BC6E2E1A0A}" type="presOf" srcId="{AC052590-C285-4E8B-BAB5-5963EDA3F467}" destId="{4251695E-CB2C-4AEA-B454-108A6C659EA4}" srcOrd="0" destOrd="0" presId="urn:microsoft.com/office/officeart/2005/8/layout/orgChart1"/>
    <dgm:cxn modelId="{CBDEEDEA-1B7F-4581-A9CA-ED197CFB35A9}" type="presOf" srcId="{6E0D0E30-E867-45BE-BF33-4609348DDCE4}" destId="{5E3F9692-2D7A-4E3E-8C5C-DFF437470540}" srcOrd="0" destOrd="0" presId="urn:microsoft.com/office/officeart/2005/8/layout/orgChart1"/>
    <dgm:cxn modelId="{C239A5BB-0782-4E4C-B7FD-D6D020775197}" srcId="{C23C42D8-3C5A-42BB-8064-F1F74FEE55CD}" destId="{CA922A7F-8F69-46B9-B775-111D07612154}" srcOrd="2" destOrd="0" parTransId="{59725246-D9E2-4A3B-BF9A-FDB8DBEE4CFA}" sibTransId="{462D9A0F-9889-451D-8D78-1A3E4422A550}"/>
    <dgm:cxn modelId="{87ADBA3C-8F35-4EBA-AAF9-CBA5E4D3C94F}" type="presOf" srcId="{2FB98205-7D00-4A29-9629-E189EFD565E5}" destId="{0B6F1784-3E06-4662-BAE0-781CD54D3376}" srcOrd="0" destOrd="0" presId="urn:microsoft.com/office/officeart/2005/8/layout/orgChart1"/>
    <dgm:cxn modelId="{690AD69E-89E8-42A0-9104-EE6F7AA041E3}" type="presOf" srcId="{B30760AF-6A58-4F17-8CAC-0EA2E2AAA1AF}" destId="{33E3B70A-42B7-4323-ADA2-5C05D660C9EB}" srcOrd="0" destOrd="0" presId="urn:microsoft.com/office/officeart/2005/8/layout/orgChart1"/>
    <dgm:cxn modelId="{182A9562-17DC-4B6E-9B7C-8651332F1706}" type="presOf" srcId="{FFCD08A6-6017-4BD0-B9EC-327A853EE5ED}" destId="{EC825D9B-FF95-4D22-9E21-895E30BF9633}" srcOrd="0" destOrd="0" presId="urn:microsoft.com/office/officeart/2005/8/layout/orgChart1"/>
    <dgm:cxn modelId="{B7181886-05DB-4D16-A15A-6D1EE86BDEB2}" type="presOf" srcId="{8F7B99D5-E44A-4A79-B258-DF4150852009}" destId="{821F3CDD-75EA-459B-9371-97488B7A8C10}" srcOrd="1" destOrd="0" presId="urn:microsoft.com/office/officeart/2005/8/layout/orgChart1"/>
    <dgm:cxn modelId="{0DF70709-68F5-4C4A-A77D-9459AB021BE7}" type="presOf" srcId="{2A05815C-1DE8-45B1-858F-9B6FD0FE5EDD}" destId="{C14FD6C9-F037-43FE-9E3F-0FEC8A0E096D}" srcOrd="1" destOrd="0" presId="urn:microsoft.com/office/officeart/2005/8/layout/orgChart1"/>
    <dgm:cxn modelId="{8B18B5F9-E078-4F3C-924F-0BB1206A5A7B}" type="presOf" srcId="{3C7C6700-CB80-427B-9B53-6465E9C01B77}" destId="{01B80F4E-6361-405D-9FE0-5D372EE0E8AE}" srcOrd="0" destOrd="0" presId="urn:microsoft.com/office/officeart/2005/8/layout/orgChart1"/>
    <dgm:cxn modelId="{65065A3F-1E33-4DE5-9921-063FE85ED4FB}" type="presOf" srcId="{5B9C1DF8-9686-47C6-AB4E-4512A0A7DD80}" destId="{7AC70793-B045-403C-921F-976D5FDB224A}" srcOrd="0" destOrd="0" presId="urn:microsoft.com/office/officeart/2005/8/layout/orgChart1"/>
    <dgm:cxn modelId="{A90CC312-D61D-4637-87AD-BDE01461B6DF}" type="presOf" srcId="{2A05815C-1DE8-45B1-858F-9B6FD0FE5EDD}" destId="{E28A0E53-A19D-422B-B8CF-F0BFE74D05EA}" srcOrd="0" destOrd="0" presId="urn:microsoft.com/office/officeart/2005/8/layout/orgChart1"/>
    <dgm:cxn modelId="{1022D46B-F876-4F34-9802-76211E36B0F9}" type="presOf" srcId="{7C06992E-C8CC-4913-96FE-1B9AD0BF0CDF}" destId="{5769C7CE-E494-489F-9A0D-9768ACA80C34}" srcOrd="0" destOrd="0" presId="urn:microsoft.com/office/officeart/2005/8/layout/orgChart1"/>
    <dgm:cxn modelId="{73988CB6-1D84-43DE-8D5F-09D27E1EFAC0}" srcId="{C23C42D8-3C5A-42BB-8064-F1F74FEE55CD}" destId="{2A05815C-1DE8-45B1-858F-9B6FD0FE5EDD}" srcOrd="0" destOrd="0" parTransId="{FFCD08A6-6017-4BD0-B9EC-327A853EE5ED}" sibTransId="{76EF3234-FFCC-44DF-B415-12E314BAF9AF}"/>
    <dgm:cxn modelId="{7EB54DC2-8BBF-4DBC-852A-1B58E7E05C68}" type="presOf" srcId="{A46B45D6-E95E-41B6-8ACB-9D9676204BAB}" destId="{9A085BA0-E9B6-4189-8A23-B62F6BB04499}" srcOrd="0" destOrd="0" presId="urn:microsoft.com/office/officeart/2005/8/layout/orgChart1"/>
    <dgm:cxn modelId="{892E80CC-050F-4B1F-83F0-BDD70786E9DE}" srcId="{C23C42D8-3C5A-42BB-8064-F1F74FEE55CD}" destId="{B2EBAD47-B4AD-411E-8326-3F709609FED1}" srcOrd="1" destOrd="0" parTransId="{A46B45D6-E95E-41B6-8ACB-9D9676204BAB}" sibTransId="{DAF5C36B-5AD9-4D4B-94A1-C539285DE5EE}"/>
    <dgm:cxn modelId="{4D746374-8687-4678-82B3-799026E2E12B}" type="presOf" srcId="{8F7B99D5-E44A-4A79-B258-DF4150852009}" destId="{8C5D31B1-1297-4EDD-B046-668E3C85BF8B}" srcOrd="0" destOrd="0" presId="urn:microsoft.com/office/officeart/2005/8/layout/orgChart1"/>
    <dgm:cxn modelId="{BE8A5B12-3A47-4CFB-B02B-1B6FE897AB15}" srcId="{E07D737D-0FB8-4D81-B118-632FEAC8846D}" destId="{C23C42D8-3C5A-42BB-8064-F1F74FEE55CD}" srcOrd="0" destOrd="0" parTransId="{2FB98205-7D00-4A29-9629-E189EFD565E5}" sibTransId="{012611EB-6ABC-44C1-917B-96C1CA32B28B}"/>
    <dgm:cxn modelId="{C069A33F-167E-48CD-A6FF-D1F1C50E8400}" type="presOf" srcId="{6E0D0E30-E867-45BE-BF33-4609348DDCE4}" destId="{F98590B2-9DCA-43A3-ABC6-4990F30C1ECB}" srcOrd="1" destOrd="0" presId="urn:microsoft.com/office/officeart/2005/8/layout/orgChart1"/>
    <dgm:cxn modelId="{A2DEA6EC-3C3E-41F8-B073-4BFA11597CCD}" srcId="{5B9C1DF8-9686-47C6-AB4E-4512A0A7DD80}" destId="{DF2A6F14-2853-492F-A24F-F674A933A96B}" srcOrd="1" destOrd="0" parTransId="{6D98809B-A8FB-4A08-8495-3D53E704E5F4}" sibTransId="{811B7024-904E-45F2-B57F-D01B770540AA}"/>
    <dgm:cxn modelId="{14119711-5036-4074-8327-95B81719722B}" srcId="{5B9C1DF8-9686-47C6-AB4E-4512A0A7DD80}" destId="{8A9ADB02-1440-488D-9FE6-4ECB4E4B104C}" srcOrd="2" destOrd="0" parTransId="{3A6BA42E-90CE-4551-B689-1B4711231307}" sibTransId="{54F11F6A-23DF-42D5-9016-94021146E274}"/>
    <dgm:cxn modelId="{EE89A4CB-04DD-4F14-A78D-0D083DF05576}" srcId="{5B9C1DF8-9686-47C6-AB4E-4512A0A7DD80}" destId="{6E0D0E30-E867-45BE-BF33-4609348DDCE4}" srcOrd="0" destOrd="0" parTransId="{9A528B25-3F5A-46F6-BBF8-C678E65E9E67}" sibTransId="{E7C485F1-850B-41EC-9C4E-D18FCCBA749D}"/>
    <dgm:cxn modelId="{E0128168-04C0-42BB-AE2F-088B3BB138A3}" type="presOf" srcId="{3A6BA42E-90CE-4551-B689-1B4711231307}" destId="{3F045052-404D-4C5D-B925-C4221DBE4D3D}" srcOrd="0" destOrd="0" presId="urn:microsoft.com/office/officeart/2005/8/layout/orgChart1"/>
    <dgm:cxn modelId="{5531938B-89A8-4BEB-A098-2C932F9A45CD}" type="presOf" srcId="{E07D737D-0FB8-4D81-B118-632FEAC8846D}" destId="{8F01E222-A5E8-43F1-8D0E-BA9BBB420C96}" srcOrd="1" destOrd="0" presId="urn:microsoft.com/office/officeart/2005/8/layout/orgChart1"/>
    <dgm:cxn modelId="{BA7BEBCB-5AAF-4CE5-973E-4E425E22E2ED}" type="presOf" srcId="{C23C42D8-3C5A-42BB-8064-F1F74FEE55CD}" destId="{F7FAF8EA-77F8-4A80-9C51-EEB413C885C7}" srcOrd="0" destOrd="0" presId="urn:microsoft.com/office/officeart/2005/8/layout/orgChart1"/>
    <dgm:cxn modelId="{2DC2F003-FB73-4D22-AD6F-514670E1AB31}" type="presOf" srcId="{AC052590-C285-4E8B-BAB5-5963EDA3F467}" destId="{098EAA89-CE96-48FF-95F0-F3EE10B518E1}" srcOrd="1" destOrd="0" presId="urn:microsoft.com/office/officeart/2005/8/layout/orgChart1"/>
    <dgm:cxn modelId="{481E53E8-E6B2-4C31-B47B-C29C9029436C}" type="presOf" srcId="{A45D042C-F3F1-4630-9F52-72AAB25DF991}" destId="{1B16E1F6-4E15-48E7-A9D5-AAD6A8AF59E3}" srcOrd="1" destOrd="0" presId="urn:microsoft.com/office/officeart/2005/8/layout/orgChart1"/>
    <dgm:cxn modelId="{A61DCE5A-C577-47EC-B1DB-A71A6400CBAB}" type="presOf" srcId="{2CFB9E77-321A-4DF4-B1E9-D97CA830839F}" destId="{1284A9F9-ADAE-4449-B835-4DB7C5687BE9}" srcOrd="0" destOrd="0" presId="urn:microsoft.com/office/officeart/2005/8/layout/orgChart1"/>
    <dgm:cxn modelId="{2A0ADC0B-3D08-4AEA-A32C-0FAD7CEBF6DE}" type="presOf" srcId="{59725246-D9E2-4A3B-BF9A-FDB8DBEE4CFA}" destId="{CE356282-1DB2-436D-BA57-691112FA554E}" srcOrd="0" destOrd="0" presId="urn:microsoft.com/office/officeart/2005/8/layout/orgChart1"/>
    <dgm:cxn modelId="{6CAF9762-8D6E-4AB1-8A2B-A95E8729836A}" type="presOf" srcId="{0D240F8F-D0BF-491A-9926-C7B060B667C6}" destId="{94488A7F-2004-45F6-B01A-DF55650BF9D2}" srcOrd="0" destOrd="0" presId="urn:microsoft.com/office/officeart/2005/8/layout/orgChart1"/>
    <dgm:cxn modelId="{C3E4E31C-5832-465D-BA6D-23ACBB38E3BF}" type="presOf" srcId="{DF2A6F14-2853-492F-A24F-F674A933A96B}" destId="{860DA070-EDB9-4B31-B660-D2DD4231F045}" srcOrd="1" destOrd="0" presId="urn:microsoft.com/office/officeart/2005/8/layout/orgChart1"/>
    <dgm:cxn modelId="{C4D2BBB3-D4B1-4997-A2FC-628550C80BE7}" srcId="{8A9ADB02-1440-488D-9FE6-4ECB4E4B104C}" destId="{AC052590-C285-4E8B-BAB5-5963EDA3F467}" srcOrd="2" destOrd="0" parTransId="{2CFB9E77-321A-4DF4-B1E9-D97CA830839F}" sibTransId="{01359A95-0AFF-4E0E-A604-D1BB21F0FCDA}"/>
    <dgm:cxn modelId="{7CB60FDA-B0FB-4BBB-9371-0792ED3DEEE0}" type="presOf" srcId="{2B920271-542E-4C31-8ACD-EFA97CDB8CA5}" destId="{D1D9E4F9-8DBA-41BD-8A0E-F367A2493ACB}" srcOrd="0" destOrd="0" presId="urn:microsoft.com/office/officeart/2005/8/layout/orgChart1"/>
    <dgm:cxn modelId="{A91BD14D-3331-40BB-9C56-0E5A53E45C70}" type="presOf" srcId="{A45D042C-F3F1-4630-9F52-72AAB25DF991}" destId="{3566A28A-D57F-4959-B93B-506B2F282FB2}" srcOrd="0" destOrd="0" presId="urn:microsoft.com/office/officeart/2005/8/layout/orgChart1"/>
    <dgm:cxn modelId="{CE4F3086-DCBF-4B93-BFDE-633ED592DC46}" type="presOf" srcId="{B30760AF-6A58-4F17-8CAC-0EA2E2AAA1AF}" destId="{0BC8EE76-3815-434A-84B9-F808304CCF34}" srcOrd="1" destOrd="0" presId="urn:microsoft.com/office/officeart/2005/8/layout/orgChart1"/>
    <dgm:cxn modelId="{8BB8A30C-96C6-4003-9583-8FE20DD18A92}" srcId="{8A9ADB02-1440-488D-9FE6-4ECB4E4B104C}" destId="{A45D042C-F3F1-4630-9F52-72AAB25DF991}" srcOrd="1" destOrd="0" parTransId="{0D240F8F-D0BF-491A-9926-C7B060B667C6}" sibTransId="{61B5DF56-8C11-41A7-A3F9-7CA12AF0C4FD}"/>
    <dgm:cxn modelId="{AE8A6045-8578-44F4-A904-F2CA57C853F9}" type="presOf" srcId="{8A9ADB02-1440-488D-9FE6-4ECB4E4B104C}" destId="{BBE52B11-407F-445F-AEBD-F63D86D4507F}" srcOrd="1" destOrd="0" presId="urn:microsoft.com/office/officeart/2005/8/layout/orgChart1"/>
    <dgm:cxn modelId="{A86D52CC-CDB4-4321-B932-08CCA99DCA50}" type="presOf" srcId="{8A9ADB02-1440-488D-9FE6-4ECB4E4B104C}" destId="{F9AE9DA5-BE02-4CB7-BEC4-EFDBB2A9F6AA}" srcOrd="0" destOrd="0" presId="urn:microsoft.com/office/officeart/2005/8/layout/orgChart1"/>
    <dgm:cxn modelId="{25BD4C1C-12A8-4AA4-AB48-4E00CA6A9F15}" type="presOf" srcId="{C23C42D8-3C5A-42BB-8064-F1F74FEE55CD}" destId="{0D7960D6-F7D2-46B5-A9F2-045B524CDDC4}" srcOrd="1" destOrd="0" presId="urn:microsoft.com/office/officeart/2005/8/layout/orgChart1"/>
    <dgm:cxn modelId="{14EF13FA-0FB3-42EB-8DD7-BB9E51852DC4}" type="presParOf" srcId="{77B0A1A0-FCC5-407B-922C-B198B0229173}" destId="{707A9C0F-A554-4D03-B305-B13EA6AAADB5}" srcOrd="0" destOrd="0" presId="urn:microsoft.com/office/officeart/2005/8/layout/orgChart1"/>
    <dgm:cxn modelId="{22DB5B9D-7851-4BBD-877F-97D4EF9C07AE}" type="presParOf" srcId="{707A9C0F-A554-4D03-B305-B13EA6AAADB5}" destId="{1B9E5BD7-3561-46FF-9E12-A97DEDC623D4}" srcOrd="0" destOrd="0" presId="urn:microsoft.com/office/officeart/2005/8/layout/orgChart1"/>
    <dgm:cxn modelId="{4E34E31F-350D-4B45-82AC-ED0E2939943E}" type="presParOf" srcId="{1B9E5BD7-3561-46FF-9E12-A97DEDC623D4}" destId="{33E3B70A-42B7-4323-ADA2-5C05D660C9EB}" srcOrd="0" destOrd="0" presId="urn:microsoft.com/office/officeart/2005/8/layout/orgChart1"/>
    <dgm:cxn modelId="{72D6C526-A40D-41F0-87DE-BBE5743547C6}" type="presParOf" srcId="{1B9E5BD7-3561-46FF-9E12-A97DEDC623D4}" destId="{0BC8EE76-3815-434A-84B9-F808304CCF34}" srcOrd="1" destOrd="0" presId="urn:microsoft.com/office/officeart/2005/8/layout/orgChart1"/>
    <dgm:cxn modelId="{70D1639B-8BC5-4E39-A7AB-734721DD08DD}" type="presParOf" srcId="{707A9C0F-A554-4D03-B305-B13EA6AAADB5}" destId="{C5E9D845-604E-420C-BA36-475557125683}" srcOrd="1" destOrd="0" presId="urn:microsoft.com/office/officeart/2005/8/layout/orgChart1"/>
    <dgm:cxn modelId="{7C18F114-2F66-49F1-B4C6-5C5A7AD7B19A}" type="presParOf" srcId="{C5E9D845-604E-420C-BA36-475557125683}" destId="{01B80F4E-6361-405D-9FE0-5D372EE0E8AE}" srcOrd="0" destOrd="0" presId="urn:microsoft.com/office/officeart/2005/8/layout/orgChart1"/>
    <dgm:cxn modelId="{C0FE02AC-47CD-4502-8277-55775F6848AC}" type="presParOf" srcId="{C5E9D845-604E-420C-BA36-475557125683}" destId="{E8468C27-F4CC-4F80-A2B0-D1EFB620F20E}" srcOrd="1" destOrd="0" presId="urn:microsoft.com/office/officeart/2005/8/layout/orgChart1"/>
    <dgm:cxn modelId="{A08D9786-FF37-4628-8A4D-6990CD663917}" type="presParOf" srcId="{E8468C27-F4CC-4F80-A2B0-D1EFB620F20E}" destId="{E486D3CD-D481-4CDF-A8F8-E3EBF5BCD6AD}" srcOrd="0" destOrd="0" presId="urn:microsoft.com/office/officeart/2005/8/layout/orgChart1"/>
    <dgm:cxn modelId="{C15B33E5-98FF-48B9-A22B-E37A53BD9A0B}" type="presParOf" srcId="{E486D3CD-D481-4CDF-A8F8-E3EBF5BCD6AD}" destId="{7AC70793-B045-403C-921F-976D5FDB224A}" srcOrd="0" destOrd="0" presId="urn:microsoft.com/office/officeart/2005/8/layout/orgChart1"/>
    <dgm:cxn modelId="{92D9DA17-8A44-40B5-B628-CCDABEDE5FE7}" type="presParOf" srcId="{E486D3CD-D481-4CDF-A8F8-E3EBF5BCD6AD}" destId="{46A3198E-8DB8-445C-AF8D-6762BC5E47B2}" srcOrd="1" destOrd="0" presId="urn:microsoft.com/office/officeart/2005/8/layout/orgChart1"/>
    <dgm:cxn modelId="{D74D29B4-CDBF-4AB8-BF1A-EC37A777E3BB}" type="presParOf" srcId="{E8468C27-F4CC-4F80-A2B0-D1EFB620F20E}" destId="{6B7CB7F1-0868-4C34-A7F1-7C7D9E31333D}" srcOrd="1" destOrd="0" presId="urn:microsoft.com/office/officeart/2005/8/layout/orgChart1"/>
    <dgm:cxn modelId="{9DB5C06B-FAF1-4131-8B98-27AA483EFD89}" type="presParOf" srcId="{6B7CB7F1-0868-4C34-A7F1-7C7D9E31333D}" destId="{D780004C-41CD-4028-9D83-966945FF7C4E}" srcOrd="0" destOrd="0" presId="urn:microsoft.com/office/officeart/2005/8/layout/orgChart1"/>
    <dgm:cxn modelId="{E496DFF2-DEBE-429E-97BB-0CCDC6BFC427}" type="presParOf" srcId="{6B7CB7F1-0868-4C34-A7F1-7C7D9E31333D}" destId="{783A81F0-BDA1-4E5E-88AB-9AD0B13F19F0}" srcOrd="1" destOrd="0" presId="urn:microsoft.com/office/officeart/2005/8/layout/orgChart1"/>
    <dgm:cxn modelId="{EEE1D523-5B20-4406-86B8-6DD83CC2CAE3}" type="presParOf" srcId="{783A81F0-BDA1-4E5E-88AB-9AD0B13F19F0}" destId="{E4D4BE9A-4DD8-461F-9C37-DB926A6A01BF}" srcOrd="0" destOrd="0" presId="urn:microsoft.com/office/officeart/2005/8/layout/orgChart1"/>
    <dgm:cxn modelId="{715E94C5-72DB-4373-8BBD-60C58034959F}" type="presParOf" srcId="{E4D4BE9A-4DD8-461F-9C37-DB926A6A01BF}" destId="{5E3F9692-2D7A-4E3E-8C5C-DFF437470540}" srcOrd="0" destOrd="0" presId="urn:microsoft.com/office/officeart/2005/8/layout/orgChart1"/>
    <dgm:cxn modelId="{3BEFFED9-D7B3-4CB7-9F8D-33EA8F201E03}" type="presParOf" srcId="{E4D4BE9A-4DD8-461F-9C37-DB926A6A01BF}" destId="{F98590B2-9DCA-43A3-ABC6-4990F30C1ECB}" srcOrd="1" destOrd="0" presId="urn:microsoft.com/office/officeart/2005/8/layout/orgChart1"/>
    <dgm:cxn modelId="{5C01E593-7A8D-4B35-9A25-C9F715A51C25}" type="presParOf" srcId="{783A81F0-BDA1-4E5E-88AB-9AD0B13F19F0}" destId="{2BCC534C-60A0-4E23-8898-414E9FB94775}" srcOrd="1" destOrd="0" presId="urn:microsoft.com/office/officeart/2005/8/layout/orgChart1"/>
    <dgm:cxn modelId="{46893C59-7425-4E3C-B4D1-A12823329369}" type="presParOf" srcId="{783A81F0-BDA1-4E5E-88AB-9AD0B13F19F0}" destId="{E9FCE814-53D5-4BCB-AC49-10A0C7B289C4}" srcOrd="2" destOrd="0" presId="urn:microsoft.com/office/officeart/2005/8/layout/orgChart1"/>
    <dgm:cxn modelId="{D850F53A-C4A5-4BC2-9F6F-DBF789E34A55}" type="presParOf" srcId="{6B7CB7F1-0868-4C34-A7F1-7C7D9E31333D}" destId="{ABB25B44-0361-4151-82AD-9FEAF95B897B}" srcOrd="2" destOrd="0" presId="urn:microsoft.com/office/officeart/2005/8/layout/orgChart1"/>
    <dgm:cxn modelId="{6169E5D8-32E3-4640-90EC-605805BBA0F9}" type="presParOf" srcId="{6B7CB7F1-0868-4C34-A7F1-7C7D9E31333D}" destId="{2D419D58-0833-4641-B259-AC7E77441218}" srcOrd="3" destOrd="0" presId="urn:microsoft.com/office/officeart/2005/8/layout/orgChart1"/>
    <dgm:cxn modelId="{6AC7C17C-EC5A-4B15-8CC2-6D7B5A4D0181}" type="presParOf" srcId="{2D419D58-0833-4641-B259-AC7E77441218}" destId="{5EAE3C27-3015-41EA-8A07-7C6B4E0F2372}" srcOrd="0" destOrd="0" presId="urn:microsoft.com/office/officeart/2005/8/layout/orgChart1"/>
    <dgm:cxn modelId="{1FEDFC82-758B-4668-B99B-021E452B87D8}" type="presParOf" srcId="{5EAE3C27-3015-41EA-8A07-7C6B4E0F2372}" destId="{4342A2C5-750A-4B4A-8945-A62EAADE9BAC}" srcOrd="0" destOrd="0" presId="urn:microsoft.com/office/officeart/2005/8/layout/orgChart1"/>
    <dgm:cxn modelId="{556609AE-065E-403D-8B03-BC8A5B8FA4B3}" type="presParOf" srcId="{5EAE3C27-3015-41EA-8A07-7C6B4E0F2372}" destId="{860DA070-EDB9-4B31-B660-D2DD4231F045}" srcOrd="1" destOrd="0" presId="urn:microsoft.com/office/officeart/2005/8/layout/orgChart1"/>
    <dgm:cxn modelId="{821F6E2A-38A2-48D0-B452-A6CE3998F512}" type="presParOf" srcId="{2D419D58-0833-4641-B259-AC7E77441218}" destId="{21795DE4-1056-4663-A295-BC8E61BB0A35}" srcOrd="1" destOrd="0" presId="urn:microsoft.com/office/officeart/2005/8/layout/orgChart1"/>
    <dgm:cxn modelId="{6BDBABC4-73E3-4819-9E3D-2D333C4280EE}" type="presParOf" srcId="{2D419D58-0833-4641-B259-AC7E77441218}" destId="{F3E88DA2-4E5D-48CA-A6BC-A6C6EE50EDB4}" srcOrd="2" destOrd="0" presId="urn:microsoft.com/office/officeart/2005/8/layout/orgChart1"/>
    <dgm:cxn modelId="{FF50ADC1-54CF-4A4D-965B-FB0A9EEDA28E}" type="presParOf" srcId="{6B7CB7F1-0868-4C34-A7F1-7C7D9E31333D}" destId="{3F045052-404D-4C5D-B925-C4221DBE4D3D}" srcOrd="4" destOrd="0" presId="urn:microsoft.com/office/officeart/2005/8/layout/orgChart1"/>
    <dgm:cxn modelId="{261AF33F-22A9-4A88-9976-9CDDBA2F29C4}" type="presParOf" srcId="{6B7CB7F1-0868-4C34-A7F1-7C7D9E31333D}" destId="{592AEC0D-2457-4A1C-96BE-782C7179AE5F}" srcOrd="5" destOrd="0" presId="urn:microsoft.com/office/officeart/2005/8/layout/orgChart1"/>
    <dgm:cxn modelId="{38B0C5F1-EF31-4E70-8FA6-A8FC50087E46}" type="presParOf" srcId="{592AEC0D-2457-4A1C-96BE-782C7179AE5F}" destId="{0CD9A506-5A93-43BF-9301-95C9FE5970FD}" srcOrd="0" destOrd="0" presId="urn:microsoft.com/office/officeart/2005/8/layout/orgChart1"/>
    <dgm:cxn modelId="{D23998F5-944F-4321-9006-94CFA5EE3EFB}" type="presParOf" srcId="{0CD9A506-5A93-43BF-9301-95C9FE5970FD}" destId="{F9AE9DA5-BE02-4CB7-BEC4-EFDBB2A9F6AA}" srcOrd="0" destOrd="0" presId="urn:microsoft.com/office/officeart/2005/8/layout/orgChart1"/>
    <dgm:cxn modelId="{07D3643C-6512-4F32-9892-F060BFDC33B8}" type="presParOf" srcId="{0CD9A506-5A93-43BF-9301-95C9FE5970FD}" destId="{BBE52B11-407F-445F-AEBD-F63D86D4507F}" srcOrd="1" destOrd="0" presId="urn:microsoft.com/office/officeart/2005/8/layout/orgChart1"/>
    <dgm:cxn modelId="{E4171FEE-F4E2-4191-9E2E-8780B6FC8563}" type="presParOf" srcId="{592AEC0D-2457-4A1C-96BE-782C7179AE5F}" destId="{1D91B6E7-495D-4756-AEC8-DFE56BC4554A}" srcOrd="1" destOrd="0" presId="urn:microsoft.com/office/officeart/2005/8/layout/orgChart1"/>
    <dgm:cxn modelId="{CC61182E-008C-43DE-A43C-12D33DFF6A9F}" type="presParOf" srcId="{1D91B6E7-495D-4756-AEC8-DFE56BC4554A}" destId="{5769C7CE-E494-489F-9A0D-9768ACA80C34}" srcOrd="0" destOrd="0" presId="urn:microsoft.com/office/officeart/2005/8/layout/orgChart1"/>
    <dgm:cxn modelId="{312A29D2-2B4C-41F8-908A-F7D107A410A2}" type="presParOf" srcId="{1D91B6E7-495D-4756-AEC8-DFE56BC4554A}" destId="{4B6358FE-FC61-4B79-B1D2-FD536EBFE08F}" srcOrd="1" destOrd="0" presId="urn:microsoft.com/office/officeart/2005/8/layout/orgChart1"/>
    <dgm:cxn modelId="{CD062518-96AB-4279-8EC9-E9CA2EABD2FB}" type="presParOf" srcId="{4B6358FE-FC61-4B79-B1D2-FD536EBFE08F}" destId="{5577BF4B-0C76-46B6-B2AD-6BA4E2FA9029}" srcOrd="0" destOrd="0" presId="urn:microsoft.com/office/officeart/2005/8/layout/orgChart1"/>
    <dgm:cxn modelId="{05F6D392-F737-4F81-A295-8D9E39A065F4}" type="presParOf" srcId="{5577BF4B-0C76-46B6-B2AD-6BA4E2FA9029}" destId="{8C5D31B1-1297-4EDD-B046-668E3C85BF8B}" srcOrd="0" destOrd="0" presId="urn:microsoft.com/office/officeart/2005/8/layout/orgChart1"/>
    <dgm:cxn modelId="{DE076A66-F75A-440E-84CD-681AD4BB1E5D}" type="presParOf" srcId="{5577BF4B-0C76-46B6-B2AD-6BA4E2FA9029}" destId="{821F3CDD-75EA-459B-9371-97488B7A8C10}" srcOrd="1" destOrd="0" presId="urn:microsoft.com/office/officeart/2005/8/layout/orgChart1"/>
    <dgm:cxn modelId="{278AA0EC-797E-45B3-9E6C-05371E17A07D}" type="presParOf" srcId="{4B6358FE-FC61-4B79-B1D2-FD536EBFE08F}" destId="{D92295A6-2B5D-4839-8A38-9BB53C7A9A75}" srcOrd="1" destOrd="0" presId="urn:microsoft.com/office/officeart/2005/8/layout/orgChart1"/>
    <dgm:cxn modelId="{914FB5C5-8CF0-4C6E-A525-BE7041581F01}" type="presParOf" srcId="{4B6358FE-FC61-4B79-B1D2-FD536EBFE08F}" destId="{7572EA43-31E5-4AD6-BAA2-8F66F3734383}" srcOrd="2" destOrd="0" presId="urn:microsoft.com/office/officeart/2005/8/layout/orgChart1"/>
    <dgm:cxn modelId="{B2A71DAE-9040-4986-B13F-699698317966}" type="presParOf" srcId="{1D91B6E7-495D-4756-AEC8-DFE56BC4554A}" destId="{94488A7F-2004-45F6-B01A-DF55650BF9D2}" srcOrd="2" destOrd="0" presId="urn:microsoft.com/office/officeart/2005/8/layout/orgChart1"/>
    <dgm:cxn modelId="{91847B92-698E-4809-821A-E7ADFCE8EBA6}" type="presParOf" srcId="{1D91B6E7-495D-4756-AEC8-DFE56BC4554A}" destId="{3C6D506C-50B8-4C56-8DDE-E2D4C887E770}" srcOrd="3" destOrd="0" presId="urn:microsoft.com/office/officeart/2005/8/layout/orgChart1"/>
    <dgm:cxn modelId="{B0B58440-D83B-44C4-A3E2-CB32A2257711}" type="presParOf" srcId="{3C6D506C-50B8-4C56-8DDE-E2D4C887E770}" destId="{096F97E4-8180-41AE-B422-6D13F9DD2292}" srcOrd="0" destOrd="0" presId="urn:microsoft.com/office/officeart/2005/8/layout/orgChart1"/>
    <dgm:cxn modelId="{6E625FFD-8CA8-40AF-B4C8-DA7798FE018B}" type="presParOf" srcId="{096F97E4-8180-41AE-B422-6D13F9DD2292}" destId="{3566A28A-D57F-4959-B93B-506B2F282FB2}" srcOrd="0" destOrd="0" presId="urn:microsoft.com/office/officeart/2005/8/layout/orgChart1"/>
    <dgm:cxn modelId="{5AB11297-E531-4496-AFDB-4E68ACB3A4F5}" type="presParOf" srcId="{096F97E4-8180-41AE-B422-6D13F9DD2292}" destId="{1B16E1F6-4E15-48E7-A9D5-AAD6A8AF59E3}" srcOrd="1" destOrd="0" presId="urn:microsoft.com/office/officeart/2005/8/layout/orgChart1"/>
    <dgm:cxn modelId="{4B14A41E-0291-49F0-A71E-08020B199B76}" type="presParOf" srcId="{3C6D506C-50B8-4C56-8DDE-E2D4C887E770}" destId="{3AC1682E-37CD-487E-96E5-9241BC05E9FB}" srcOrd="1" destOrd="0" presId="urn:microsoft.com/office/officeart/2005/8/layout/orgChart1"/>
    <dgm:cxn modelId="{222E712F-A434-4F06-A3E4-C3DA89C985E5}" type="presParOf" srcId="{3C6D506C-50B8-4C56-8DDE-E2D4C887E770}" destId="{BE45B94C-8AD1-4245-9ECB-36A6E164B0A3}" srcOrd="2" destOrd="0" presId="urn:microsoft.com/office/officeart/2005/8/layout/orgChart1"/>
    <dgm:cxn modelId="{78D6446F-4FF8-4640-B4B0-DB939D88ED35}" type="presParOf" srcId="{1D91B6E7-495D-4756-AEC8-DFE56BC4554A}" destId="{1284A9F9-ADAE-4449-B835-4DB7C5687BE9}" srcOrd="4" destOrd="0" presId="urn:microsoft.com/office/officeart/2005/8/layout/orgChart1"/>
    <dgm:cxn modelId="{D5DF44C0-E5A3-48A9-B8F1-52E9FA7AA420}" type="presParOf" srcId="{1D91B6E7-495D-4756-AEC8-DFE56BC4554A}" destId="{9A9B232D-687A-4402-BBAA-0AE00E30A9EC}" srcOrd="5" destOrd="0" presId="urn:microsoft.com/office/officeart/2005/8/layout/orgChart1"/>
    <dgm:cxn modelId="{FD5AA37A-54FF-49C6-9278-FF06E32B69B6}" type="presParOf" srcId="{9A9B232D-687A-4402-BBAA-0AE00E30A9EC}" destId="{B4848445-5A3D-4782-A2B2-3B39ABB81D2E}" srcOrd="0" destOrd="0" presId="urn:microsoft.com/office/officeart/2005/8/layout/orgChart1"/>
    <dgm:cxn modelId="{19B452D0-62EC-4513-BE80-2E99432E9990}" type="presParOf" srcId="{B4848445-5A3D-4782-A2B2-3B39ABB81D2E}" destId="{4251695E-CB2C-4AEA-B454-108A6C659EA4}" srcOrd="0" destOrd="0" presId="urn:microsoft.com/office/officeart/2005/8/layout/orgChart1"/>
    <dgm:cxn modelId="{F3973254-8DCD-4F14-95AF-7DC9BC601C02}" type="presParOf" srcId="{B4848445-5A3D-4782-A2B2-3B39ABB81D2E}" destId="{098EAA89-CE96-48FF-95F0-F3EE10B518E1}" srcOrd="1" destOrd="0" presId="urn:microsoft.com/office/officeart/2005/8/layout/orgChart1"/>
    <dgm:cxn modelId="{713123C8-F0EC-4E06-BD34-3E533ABF804D}" type="presParOf" srcId="{9A9B232D-687A-4402-BBAA-0AE00E30A9EC}" destId="{3BB00A98-5FD5-4054-8431-7E19B1B1879B}" srcOrd="1" destOrd="0" presId="urn:microsoft.com/office/officeart/2005/8/layout/orgChart1"/>
    <dgm:cxn modelId="{D58082CA-B1C2-413A-9DA3-2672EF589657}" type="presParOf" srcId="{9A9B232D-687A-4402-BBAA-0AE00E30A9EC}" destId="{F0493D29-9A05-416F-A947-70F289EBE238}" srcOrd="2" destOrd="0" presId="urn:microsoft.com/office/officeart/2005/8/layout/orgChart1"/>
    <dgm:cxn modelId="{064B5A2A-CF04-4E6E-B339-749C16F493B8}" type="presParOf" srcId="{592AEC0D-2457-4A1C-96BE-782C7179AE5F}" destId="{EA673BD3-5435-4FB5-B2F0-8BB9394591A2}" srcOrd="2" destOrd="0" presId="urn:microsoft.com/office/officeart/2005/8/layout/orgChart1"/>
    <dgm:cxn modelId="{A41466A6-39EC-48A7-94CA-0D5613CD3AAF}" type="presParOf" srcId="{E8468C27-F4CC-4F80-A2B0-D1EFB620F20E}" destId="{E15098F6-C419-4502-A356-719DC356D138}" srcOrd="2" destOrd="0" presId="urn:microsoft.com/office/officeart/2005/8/layout/orgChart1"/>
    <dgm:cxn modelId="{97D45ABB-440F-431A-9680-F64B55986455}" type="presParOf" srcId="{C5E9D845-604E-420C-BA36-475557125683}" destId="{D1D9E4F9-8DBA-41BD-8A0E-F367A2493ACB}" srcOrd="2" destOrd="0" presId="urn:microsoft.com/office/officeart/2005/8/layout/orgChart1"/>
    <dgm:cxn modelId="{FE33532B-F267-4BD1-B08A-3C78AA351FEB}" type="presParOf" srcId="{C5E9D845-604E-420C-BA36-475557125683}" destId="{BF0F34FE-DA1C-424D-86B2-6B49BB59F52E}" srcOrd="3" destOrd="0" presId="urn:microsoft.com/office/officeart/2005/8/layout/orgChart1"/>
    <dgm:cxn modelId="{FB8664FB-EA96-48CD-8887-B7EE0A74EB50}" type="presParOf" srcId="{BF0F34FE-DA1C-424D-86B2-6B49BB59F52E}" destId="{4BCD82F9-F6A4-49E0-8A5C-4AB784AB646A}" srcOrd="0" destOrd="0" presId="urn:microsoft.com/office/officeart/2005/8/layout/orgChart1"/>
    <dgm:cxn modelId="{E8308E65-ED4F-413B-8692-55654F04B683}" type="presParOf" srcId="{4BCD82F9-F6A4-49E0-8A5C-4AB784AB646A}" destId="{56801CD6-846F-4954-9CF1-BECFEFED01EF}" srcOrd="0" destOrd="0" presId="urn:microsoft.com/office/officeart/2005/8/layout/orgChart1"/>
    <dgm:cxn modelId="{3F1D571A-2EC1-4BA6-8B8C-E93A60A63936}" type="presParOf" srcId="{4BCD82F9-F6A4-49E0-8A5C-4AB784AB646A}" destId="{8F01E222-A5E8-43F1-8D0E-BA9BBB420C96}" srcOrd="1" destOrd="0" presId="urn:microsoft.com/office/officeart/2005/8/layout/orgChart1"/>
    <dgm:cxn modelId="{FE3E3ED1-D83A-4076-BB9F-19A4D3F8C1A4}" type="presParOf" srcId="{BF0F34FE-DA1C-424D-86B2-6B49BB59F52E}" destId="{09E1687B-8F09-467B-8044-2EEBC9509E92}" srcOrd="1" destOrd="0" presId="urn:microsoft.com/office/officeart/2005/8/layout/orgChart1"/>
    <dgm:cxn modelId="{A0C006DD-8676-43B6-B79B-620C8303930F}" type="presParOf" srcId="{09E1687B-8F09-467B-8044-2EEBC9509E92}" destId="{0B6F1784-3E06-4662-BAE0-781CD54D3376}" srcOrd="0" destOrd="0" presId="urn:microsoft.com/office/officeart/2005/8/layout/orgChart1"/>
    <dgm:cxn modelId="{136D73EF-5206-475B-89A4-529105B6B3F8}" type="presParOf" srcId="{09E1687B-8F09-467B-8044-2EEBC9509E92}" destId="{8F675A43-8DFE-4BF8-B220-866037250209}" srcOrd="1" destOrd="0" presId="urn:microsoft.com/office/officeart/2005/8/layout/orgChart1"/>
    <dgm:cxn modelId="{056C2A1C-C6CF-4046-867F-A99764BFDB15}" type="presParOf" srcId="{8F675A43-8DFE-4BF8-B220-866037250209}" destId="{B1C35AE6-4584-4B33-A705-1E730F9BDA8C}" srcOrd="0" destOrd="0" presId="urn:microsoft.com/office/officeart/2005/8/layout/orgChart1"/>
    <dgm:cxn modelId="{DE71E611-BD7A-49C2-BFE1-F92A6C46BB49}" type="presParOf" srcId="{B1C35AE6-4584-4B33-A705-1E730F9BDA8C}" destId="{F7FAF8EA-77F8-4A80-9C51-EEB413C885C7}" srcOrd="0" destOrd="0" presId="urn:microsoft.com/office/officeart/2005/8/layout/orgChart1"/>
    <dgm:cxn modelId="{55019050-38EC-4D62-853E-DBA2196F297B}" type="presParOf" srcId="{B1C35AE6-4584-4B33-A705-1E730F9BDA8C}" destId="{0D7960D6-F7D2-46B5-A9F2-045B524CDDC4}" srcOrd="1" destOrd="0" presId="urn:microsoft.com/office/officeart/2005/8/layout/orgChart1"/>
    <dgm:cxn modelId="{DDD09C5F-8983-4E09-BBB9-855406558076}" type="presParOf" srcId="{8F675A43-8DFE-4BF8-B220-866037250209}" destId="{1C57D63C-BB4B-4675-B719-152578804AE9}" srcOrd="1" destOrd="0" presId="urn:microsoft.com/office/officeart/2005/8/layout/orgChart1"/>
    <dgm:cxn modelId="{F16F0410-81D8-4C79-B829-C348B84A89A0}" type="presParOf" srcId="{1C57D63C-BB4B-4675-B719-152578804AE9}" destId="{EC825D9B-FF95-4D22-9E21-895E30BF9633}" srcOrd="0" destOrd="0" presId="urn:microsoft.com/office/officeart/2005/8/layout/orgChart1"/>
    <dgm:cxn modelId="{E2F6AF88-5EED-47F8-9D18-58872ED16A4E}" type="presParOf" srcId="{1C57D63C-BB4B-4675-B719-152578804AE9}" destId="{B447848A-72E5-4B76-AA37-40B256035AD4}" srcOrd="1" destOrd="0" presId="urn:microsoft.com/office/officeart/2005/8/layout/orgChart1"/>
    <dgm:cxn modelId="{3122F6CC-7C08-4234-A5E6-5ACC0F152EEB}" type="presParOf" srcId="{B447848A-72E5-4B76-AA37-40B256035AD4}" destId="{77C14837-FA63-4E1A-8D65-D921A48242CC}" srcOrd="0" destOrd="0" presId="urn:microsoft.com/office/officeart/2005/8/layout/orgChart1"/>
    <dgm:cxn modelId="{4D746169-3429-4009-A391-38F3F1267D86}" type="presParOf" srcId="{77C14837-FA63-4E1A-8D65-D921A48242CC}" destId="{E28A0E53-A19D-422B-B8CF-F0BFE74D05EA}" srcOrd="0" destOrd="0" presId="urn:microsoft.com/office/officeart/2005/8/layout/orgChart1"/>
    <dgm:cxn modelId="{7831898A-8ED9-4919-BA3C-F6573CF20C52}" type="presParOf" srcId="{77C14837-FA63-4E1A-8D65-D921A48242CC}" destId="{C14FD6C9-F037-43FE-9E3F-0FEC8A0E096D}" srcOrd="1" destOrd="0" presId="urn:microsoft.com/office/officeart/2005/8/layout/orgChart1"/>
    <dgm:cxn modelId="{9361B090-5E27-4F60-9F5D-217B13CFF196}" type="presParOf" srcId="{B447848A-72E5-4B76-AA37-40B256035AD4}" destId="{221C6C5D-D6F1-464F-B704-A2305A522653}" srcOrd="1" destOrd="0" presId="urn:microsoft.com/office/officeart/2005/8/layout/orgChart1"/>
    <dgm:cxn modelId="{8C9ABC09-34F4-4EF3-A8D8-72F62B87A0C9}" type="presParOf" srcId="{B447848A-72E5-4B76-AA37-40B256035AD4}" destId="{306690C1-DAD2-420F-AAA4-6DCF0C801828}" srcOrd="2" destOrd="0" presId="urn:microsoft.com/office/officeart/2005/8/layout/orgChart1"/>
    <dgm:cxn modelId="{5D03E920-BA75-48B2-B990-BA239033D87F}" type="presParOf" srcId="{1C57D63C-BB4B-4675-B719-152578804AE9}" destId="{9A085BA0-E9B6-4189-8A23-B62F6BB04499}" srcOrd="2" destOrd="0" presId="urn:microsoft.com/office/officeart/2005/8/layout/orgChart1"/>
    <dgm:cxn modelId="{42100A07-5C4F-4A5E-8068-40853AA3CFF8}" type="presParOf" srcId="{1C57D63C-BB4B-4675-B719-152578804AE9}" destId="{0EC1730B-A23E-41E7-9176-99EC633612F8}" srcOrd="3" destOrd="0" presId="urn:microsoft.com/office/officeart/2005/8/layout/orgChart1"/>
    <dgm:cxn modelId="{2662EEC0-E3A1-428D-8779-18DDEB3F4A7E}" type="presParOf" srcId="{0EC1730B-A23E-41E7-9176-99EC633612F8}" destId="{CF1CEEF2-CB43-45B5-AB54-AE36DF215F84}" srcOrd="0" destOrd="0" presId="urn:microsoft.com/office/officeart/2005/8/layout/orgChart1"/>
    <dgm:cxn modelId="{A63B8E42-A4B8-4EF3-B8AB-9333871F3F9C}" type="presParOf" srcId="{CF1CEEF2-CB43-45B5-AB54-AE36DF215F84}" destId="{38825834-F464-4604-9A04-92FE675D2288}" srcOrd="0" destOrd="0" presId="urn:microsoft.com/office/officeart/2005/8/layout/orgChart1"/>
    <dgm:cxn modelId="{C9FC8FE1-792D-4259-8A5F-75CDAD872BEC}" type="presParOf" srcId="{CF1CEEF2-CB43-45B5-AB54-AE36DF215F84}" destId="{D780EA31-97D1-40A9-BEE1-241F125224F2}" srcOrd="1" destOrd="0" presId="urn:microsoft.com/office/officeart/2005/8/layout/orgChart1"/>
    <dgm:cxn modelId="{558A4B4A-815B-4A5D-8F72-4166BD8BFBC6}" type="presParOf" srcId="{0EC1730B-A23E-41E7-9176-99EC633612F8}" destId="{69E74580-2EE7-4EA8-8D79-63AC41193EF3}" srcOrd="1" destOrd="0" presId="urn:microsoft.com/office/officeart/2005/8/layout/orgChart1"/>
    <dgm:cxn modelId="{318E74EF-B0D7-421A-9457-889995035327}" type="presParOf" srcId="{0EC1730B-A23E-41E7-9176-99EC633612F8}" destId="{7209DDAF-8407-4B3F-A8AD-6FDABAC8557A}" srcOrd="2" destOrd="0" presId="urn:microsoft.com/office/officeart/2005/8/layout/orgChart1"/>
    <dgm:cxn modelId="{F1AD810B-616C-490B-BF1A-AE43436B3344}" type="presParOf" srcId="{1C57D63C-BB4B-4675-B719-152578804AE9}" destId="{CE356282-1DB2-436D-BA57-691112FA554E}" srcOrd="4" destOrd="0" presId="urn:microsoft.com/office/officeart/2005/8/layout/orgChart1"/>
    <dgm:cxn modelId="{F9AFD92A-8C75-4034-ADB8-956186DCD618}" type="presParOf" srcId="{1C57D63C-BB4B-4675-B719-152578804AE9}" destId="{A429AAA5-4C6A-437F-AFBA-F72A2E90F79C}" srcOrd="5" destOrd="0" presId="urn:microsoft.com/office/officeart/2005/8/layout/orgChart1"/>
    <dgm:cxn modelId="{F57E1CB7-D860-4808-B45D-E92675EBB557}" type="presParOf" srcId="{A429AAA5-4C6A-437F-AFBA-F72A2E90F79C}" destId="{0C85B405-EB25-4C70-837C-7C4B3941AC1C}" srcOrd="0" destOrd="0" presId="urn:microsoft.com/office/officeart/2005/8/layout/orgChart1"/>
    <dgm:cxn modelId="{99A0E26F-7538-4EFC-B92E-BA64D6F39EC2}" type="presParOf" srcId="{0C85B405-EB25-4C70-837C-7C4B3941AC1C}" destId="{EE790A5F-6B6D-4A6C-AB01-15447ECCEAB9}" srcOrd="0" destOrd="0" presId="urn:microsoft.com/office/officeart/2005/8/layout/orgChart1"/>
    <dgm:cxn modelId="{7883F9A6-8879-44FA-9123-78F68164E31C}" type="presParOf" srcId="{0C85B405-EB25-4C70-837C-7C4B3941AC1C}" destId="{A17D886B-0D6A-4C75-978B-5567D98BF67D}" srcOrd="1" destOrd="0" presId="urn:microsoft.com/office/officeart/2005/8/layout/orgChart1"/>
    <dgm:cxn modelId="{313287C5-6F01-42B4-8060-40ECEE9DEEC4}" type="presParOf" srcId="{A429AAA5-4C6A-437F-AFBA-F72A2E90F79C}" destId="{259CA90C-0142-4BB8-875E-66F8E88BFD53}" srcOrd="1" destOrd="0" presId="urn:microsoft.com/office/officeart/2005/8/layout/orgChart1"/>
    <dgm:cxn modelId="{31BEBAB6-AE68-4589-B15B-AEB888A3CA8B}" type="presParOf" srcId="{A429AAA5-4C6A-437F-AFBA-F72A2E90F79C}" destId="{BB6D5B2A-6555-4E51-AA28-AF8E3EC43385}" srcOrd="2" destOrd="0" presId="urn:microsoft.com/office/officeart/2005/8/layout/orgChart1"/>
    <dgm:cxn modelId="{9DC8921E-D7B4-41C5-8FD5-D98806D8575B}" type="presParOf" srcId="{8F675A43-8DFE-4BF8-B220-866037250209}" destId="{8E004C80-284E-449A-A6D2-45FDAE0C1C46}" srcOrd="2" destOrd="0" presId="urn:microsoft.com/office/officeart/2005/8/layout/orgChart1"/>
    <dgm:cxn modelId="{BCB949DF-5C95-4439-8F6A-BCE7C0210C50}" type="presParOf" srcId="{BF0F34FE-DA1C-424D-86B2-6B49BB59F52E}" destId="{863F3897-A518-4C5A-B5D7-852D739B270E}" srcOrd="2" destOrd="0" presId="urn:microsoft.com/office/officeart/2005/8/layout/orgChart1"/>
    <dgm:cxn modelId="{FFD9D7C6-A270-47F6-A9F5-E4A3FA52127C}" type="presParOf" srcId="{707A9C0F-A554-4D03-B305-B13EA6AAADB5}" destId="{334849A4-E48C-4892-AD22-13C642AA44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56282-1DB2-436D-BA57-691112FA554E}">
      <dsp:nvSpPr>
        <dsp:cNvPr id="0" name=""/>
        <dsp:cNvSpPr/>
      </dsp:nvSpPr>
      <dsp:spPr>
        <a:xfrm>
          <a:off x="6518713" y="2099452"/>
          <a:ext cx="163817" cy="205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3184"/>
              </a:lnTo>
              <a:lnTo>
                <a:pt x="163817" y="205318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85BA0-E9B6-4189-8A23-B62F6BB04499}">
      <dsp:nvSpPr>
        <dsp:cNvPr id="0" name=""/>
        <dsp:cNvSpPr/>
      </dsp:nvSpPr>
      <dsp:spPr>
        <a:xfrm>
          <a:off x="6518713" y="2099452"/>
          <a:ext cx="163817" cy="127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79"/>
              </a:lnTo>
              <a:lnTo>
                <a:pt x="163817" y="127777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25D9B-FF95-4D22-9E21-895E30BF9633}">
      <dsp:nvSpPr>
        <dsp:cNvPr id="0" name=""/>
        <dsp:cNvSpPr/>
      </dsp:nvSpPr>
      <dsp:spPr>
        <a:xfrm>
          <a:off x="6518713" y="2099452"/>
          <a:ext cx="163817" cy="502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374"/>
              </a:lnTo>
              <a:lnTo>
                <a:pt x="163817" y="50237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F1784-3E06-4662-BAE0-781CD54D3376}">
      <dsp:nvSpPr>
        <dsp:cNvPr id="0" name=""/>
        <dsp:cNvSpPr/>
      </dsp:nvSpPr>
      <dsp:spPr>
        <a:xfrm>
          <a:off x="6909841" y="1324047"/>
          <a:ext cx="91440" cy="22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9E4F9-8DBA-41BD-8A0E-F367A2493ACB}">
      <dsp:nvSpPr>
        <dsp:cNvPr id="0" name=""/>
        <dsp:cNvSpPr/>
      </dsp:nvSpPr>
      <dsp:spPr>
        <a:xfrm>
          <a:off x="5171109" y="548643"/>
          <a:ext cx="1784452" cy="22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672"/>
              </a:lnTo>
              <a:lnTo>
                <a:pt x="1784452" y="114672"/>
              </a:lnTo>
              <a:lnTo>
                <a:pt x="1784452" y="229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4A9F9-ADAE-4449-B835-4DB7C5687BE9}">
      <dsp:nvSpPr>
        <dsp:cNvPr id="0" name=""/>
        <dsp:cNvSpPr/>
      </dsp:nvSpPr>
      <dsp:spPr>
        <a:xfrm>
          <a:off x="4834236" y="2099452"/>
          <a:ext cx="207888" cy="2704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933"/>
              </a:lnTo>
              <a:lnTo>
                <a:pt x="207888" y="270493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88A7F-2004-45F6-B01A-DF55650BF9D2}">
      <dsp:nvSpPr>
        <dsp:cNvPr id="0" name=""/>
        <dsp:cNvSpPr/>
      </dsp:nvSpPr>
      <dsp:spPr>
        <a:xfrm>
          <a:off x="4834236" y="2099452"/>
          <a:ext cx="207888" cy="1782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34"/>
              </a:lnTo>
              <a:lnTo>
                <a:pt x="207888" y="178243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9C7CE-E494-489F-9A0D-9768ACA80C34}">
      <dsp:nvSpPr>
        <dsp:cNvPr id="0" name=""/>
        <dsp:cNvSpPr/>
      </dsp:nvSpPr>
      <dsp:spPr>
        <a:xfrm>
          <a:off x="4834236" y="2099452"/>
          <a:ext cx="207888" cy="681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154"/>
              </a:lnTo>
              <a:lnTo>
                <a:pt x="207888" y="68115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45052-404D-4C5D-B925-C4221DBE4D3D}">
      <dsp:nvSpPr>
        <dsp:cNvPr id="0" name=""/>
        <dsp:cNvSpPr/>
      </dsp:nvSpPr>
      <dsp:spPr>
        <a:xfrm>
          <a:off x="3400876" y="1324047"/>
          <a:ext cx="1987728" cy="22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672"/>
              </a:lnTo>
              <a:lnTo>
                <a:pt x="1987728" y="114672"/>
              </a:lnTo>
              <a:lnTo>
                <a:pt x="1987728" y="229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25B44-0361-4151-82AD-9FEAF95B897B}">
      <dsp:nvSpPr>
        <dsp:cNvPr id="0" name=""/>
        <dsp:cNvSpPr/>
      </dsp:nvSpPr>
      <dsp:spPr>
        <a:xfrm>
          <a:off x="3400876" y="1324047"/>
          <a:ext cx="170550" cy="22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672"/>
              </a:lnTo>
              <a:lnTo>
                <a:pt x="170550" y="114672"/>
              </a:lnTo>
              <a:lnTo>
                <a:pt x="170550" y="229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004C-41CD-4028-9D83-966945FF7C4E}">
      <dsp:nvSpPr>
        <dsp:cNvPr id="0" name=""/>
        <dsp:cNvSpPr/>
      </dsp:nvSpPr>
      <dsp:spPr>
        <a:xfrm>
          <a:off x="1583699" y="1324047"/>
          <a:ext cx="1817177" cy="229345"/>
        </a:xfrm>
        <a:custGeom>
          <a:avLst/>
          <a:gdLst/>
          <a:ahLst/>
          <a:cxnLst/>
          <a:rect l="0" t="0" r="0" b="0"/>
          <a:pathLst>
            <a:path>
              <a:moveTo>
                <a:pt x="1817177" y="0"/>
              </a:moveTo>
              <a:lnTo>
                <a:pt x="1817177" y="114672"/>
              </a:lnTo>
              <a:lnTo>
                <a:pt x="0" y="114672"/>
              </a:lnTo>
              <a:lnTo>
                <a:pt x="0" y="2293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80F4E-6361-405D-9FE0-5D372EE0E8AE}">
      <dsp:nvSpPr>
        <dsp:cNvPr id="0" name=""/>
        <dsp:cNvSpPr/>
      </dsp:nvSpPr>
      <dsp:spPr>
        <a:xfrm>
          <a:off x="3400876" y="548643"/>
          <a:ext cx="1770232" cy="229345"/>
        </a:xfrm>
        <a:custGeom>
          <a:avLst/>
          <a:gdLst/>
          <a:ahLst/>
          <a:cxnLst/>
          <a:rect l="0" t="0" r="0" b="0"/>
          <a:pathLst>
            <a:path>
              <a:moveTo>
                <a:pt x="1770232" y="0"/>
              </a:moveTo>
              <a:lnTo>
                <a:pt x="1770232" y="114672"/>
              </a:lnTo>
              <a:lnTo>
                <a:pt x="0" y="114672"/>
              </a:lnTo>
              <a:lnTo>
                <a:pt x="0" y="2293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3B70A-42B7-4323-ADA2-5C05D660C9EB}">
      <dsp:nvSpPr>
        <dsp:cNvPr id="0" name=""/>
        <dsp:cNvSpPr/>
      </dsp:nvSpPr>
      <dsp:spPr>
        <a:xfrm>
          <a:off x="3535895" y="2583"/>
          <a:ext cx="3270427" cy="546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Congestion Control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35895" y="2583"/>
        <a:ext cx="3270427" cy="546059"/>
      </dsp:txXfrm>
    </dsp:sp>
    <dsp:sp modelId="{7AC70793-B045-403C-921F-976D5FDB224A}">
      <dsp:nvSpPr>
        <dsp:cNvPr id="0" name=""/>
        <dsp:cNvSpPr/>
      </dsp:nvSpPr>
      <dsp:spPr>
        <a:xfrm>
          <a:off x="2070806" y="777988"/>
          <a:ext cx="2660140" cy="54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Preventive Policy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070806" y="777988"/>
        <a:ext cx="2660140" cy="546059"/>
      </dsp:txXfrm>
    </dsp:sp>
    <dsp:sp modelId="{5E3F9692-2D7A-4E3E-8C5C-DFF437470540}">
      <dsp:nvSpPr>
        <dsp:cNvPr id="0" name=""/>
        <dsp:cNvSpPr/>
      </dsp:nvSpPr>
      <dsp:spPr>
        <a:xfrm>
          <a:off x="720187" y="1553392"/>
          <a:ext cx="1727022" cy="10937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Solve the problem by good design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20187" y="1553392"/>
        <a:ext cx="1727022" cy="1093763"/>
      </dsp:txXfrm>
    </dsp:sp>
    <dsp:sp modelId="{4342A2C5-750A-4B4A-8945-A62EAADE9BAC}">
      <dsp:nvSpPr>
        <dsp:cNvPr id="0" name=""/>
        <dsp:cNvSpPr/>
      </dsp:nvSpPr>
      <dsp:spPr>
        <a:xfrm>
          <a:off x="2676555" y="1553392"/>
          <a:ext cx="1789743" cy="9295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 mid course corrections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6555" y="1553392"/>
        <a:ext cx="1789743" cy="929579"/>
      </dsp:txXfrm>
    </dsp:sp>
    <dsp:sp modelId="{F9AE9DA5-BE02-4CB7-BEC4-EFDBB2A9F6AA}">
      <dsp:nvSpPr>
        <dsp:cNvPr id="0" name=""/>
        <dsp:cNvSpPr/>
      </dsp:nvSpPr>
      <dsp:spPr>
        <a:xfrm>
          <a:off x="4695644" y="1553392"/>
          <a:ext cx="1385921" cy="54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Tools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695644" y="1553392"/>
        <a:ext cx="1385921" cy="546059"/>
      </dsp:txXfrm>
    </dsp:sp>
    <dsp:sp modelId="{8C5D31B1-1297-4EDD-B046-668E3C85BF8B}">
      <dsp:nvSpPr>
        <dsp:cNvPr id="0" name=""/>
        <dsp:cNvSpPr/>
      </dsp:nvSpPr>
      <dsp:spPr>
        <a:xfrm>
          <a:off x="5042124" y="2328797"/>
          <a:ext cx="1411061" cy="9036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Acceptance of new traffic?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42124" y="2328797"/>
        <a:ext cx="1411061" cy="903619"/>
      </dsp:txXfrm>
    </dsp:sp>
    <dsp:sp modelId="{3566A28A-D57F-4959-B93B-506B2F282FB2}">
      <dsp:nvSpPr>
        <dsp:cNvPr id="0" name=""/>
        <dsp:cNvSpPr/>
      </dsp:nvSpPr>
      <dsp:spPr>
        <a:xfrm>
          <a:off x="5042124" y="3461762"/>
          <a:ext cx="1092119" cy="8402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Rejection of packets?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42124" y="3461762"/>
        <a:ext cx="1092119" cy="840249"/>
      </dsp:txXfrm>
    </dsp:sp>
    <dsp:sp modelId="{4251695E-CB2C-4AEA-B454-108A6C659EA4}">
      <dsp:nvSpPr>
        <dsp:cNvPr id="0" name=""/>
        <dsp:cNvSpPr/>
      </dsp:nvSpPr>
      <dsp:spPr>
        <a:xfrm>
          <a:off x="5042124" y="4531356"/>
          <a:ext cx="1637764" cy="5460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Schedules ?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042124" y="4531356"/>
        <a:ext cx="1637764" cy="546059"/>
      </dsp:txXfrm>
    </dsp:sp>
    <dsp:sp modelId="{56801CD6-846F-4954-9CF1-BECFEFED01EF}">
      <dsp:nvSpPr>
        <dsp:cNvPr id="0" name=""/>
        <dsp:cNvSpPr/>
      </dsp:nvSpPr>
      <dsp:spPr>
        <a:xfrm>
          <a:off x="5639710" y="777988"/>
          <a:ext cx="2631701" cy="546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Corrective Policy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639710" y="777988"/>
        <a:ext cx="2631701" cy="546059"/>
      </dsp:txXfrm>
    </dsp:sp>
    <dsp:sp modelId="{F7FAF8EA-77F8-4A80-9C51-EEB413C885C7}">
      <dsp:nvSpPr>
        <dsp:cNvPr id="0" name=""/>
        <dsp:cNvSpPr/>
      </dsp:nvSpPr>
      <dsp:spPr>
        <a:xfrm>
          <a:off x="6409501" y="1553392"/>
          <a:ext cx="1092119" cy="5460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3 parts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409501" y="1553392"/>
        <a:ext cx="1092119" cy="546059"/>
      </dsp:txXfrm>
    </dsp:sp>
    <dsp:sp modelId="{E28A0E53-A19D-422B-B8CF-F0BFE74D05EA}">
      <dsp:nvSpPr>
        <dsp:cNvPr id="0" name=""/>
        <dsp:cNvSpPr/>
      </dsp:nvSpPr>
      <dsp:spPr>
        <a:xfrm>
          <a:off x="6682531" y="2328797"/>
          <a:ext cx="1092119" cy="5460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Monitor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682531" y="2328797"/>
        <a:ext cx="1092119" cy="546059"/>
      </dsp:txXfrm>
    </dsp:sp>
    <dsp:sp modelId="{38825834-F464-4604-9A04-92FE675D2288}">
      <dsp:nvSpPr>
        <dsp:cNvPr id="0" name=""/>
        <dsp:cNvSpPr/>
      </dsp:nvSpPr>
      <dsp:spPr>
        <a:xfrm>
          <a:off x="6682531" y="3104202"/>
          <a:ext cx="1092119" cy="5460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Pass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682531" y="3104202"/>
        <a:ext cx="1092119" cy="546059"/>
      </dsp:txXfrm>
    </dsp:sp>
    <dsp:sp modelId="{EE790A5F-6B6D-4A6C-AB01-15447ECCEAB9}">
      <dsp:nvSpPr>
        <dsp:cNvPr id="0" name=""/>
        <dsp:cNvSpPr/>
      </dsp:nvSpPr>
      <dsp:spPr>
        <a:xfrm>
          <a:off x="6682531" y="3879607"/>
          <a:ext cx="1092119" cy="5460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Adjust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682531" y="3879607"/>
        <a:ext cx="1092119" cy="546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congestion.html" TargetMode="External"/><Relationship Id="rId2" Type="http://schemas.openxmlformats.org/officeDocument/2006/relationships/hyperlink" Target="https://en.wikipedia.org/wiki/Network_conges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buffer.html" TargetMode="External"/><Relationship Id="rId2" Type="http://schemas.openxmlformats.org/officeDocument/2006/relationships/hyperlink" Target="http://www.linfo.org/rou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en.wikipedia.org/wiki/Network_congestion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www.linfo.org/congestion.html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number of packets dumped into subnet is more than its carrying capacity. </a:t>
            </a:r>
          </a:p>
          <a:p>
            <a:r>
              <a:rPr lang="en-US" dirty="0"/>
              <a:t>When too many packets are in the subnet performance degrades </a:t>
            </a:r>
            <a:endParaRPr lang="en-IN" dirty="0"/>
          </a:p>
          <a:p>
            <a:endParaRPr lang="en-US" i="1" dirty="0" smtClean="0"/>
          </a:p>
          <a:p>
            <a:r>
              <a:rPr lang="en-US" i="1" dirty="0" smtClean="0"/>
              <a:t>Network </a:t>
            </a:r>
            <a:r>
              <a:rPr lang="en-US" i="1" dirty="0"/>
              <a:t>congestion</a:t>
            </a:r>
            <a:r>
              <a:rPr lang="en-US" dirty="0"/>
              <a:t> is the situation in which an increase in data transmissions results in a proportionately smaller increase, or even a reduction, in </a:t>
            </a:r>
            <a:r>
              <a:rPr lang="en-US" i="1" dirty="0"/>
              <a:t>throughput</a:t>
            </a:r>
            <a:r>
              <a:rPr lang="en-US" dirty="0" smtClean="0"/>
              <a:t>.</a:t>
            </a:r>
          </a:p>
          <a:p>
            <a:r>
              <a:rPr lang="en-US" b="1" dirty="0"/>
              <a:t>Network congestion</a:t>
            </a:r>
            <a:r>
              <a:rPr lang="en-US" dirty="0"/>
              <a:t> in data </a:t>
            </a:r>
            <a:r>
              <a:rPr lang="en-US" b="1" dirty="0"/>
              <a:t>networking</a:t>
            </a:r>
            <a:r>
              <a:rPr lang="en-US" dirty="0"/>
              <a:t> and </a:t>
            </a:r>
            <a:r>
              <a:rPr lang="en-US" dirty="0" smtClean="0"/>
              <a:t>queuing </a:t>
            </a:r>
            <a:r>
              <a:rPr lang="en-US" dirty="0"/>
              <a:t>theory is the reduced quality of service that occurs when a </a:t>
            </a:r>
            <a:r>
              <a:rPr lang="en-US" b="1" dirty="0"/>
              <a:t>network</a:t>
            </a:r>
            <a:r>
              <a:rPr lang="en-US" dirty="0"/>
              <a:t> node is carrying more data than it can handle.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Congestion results from applications sending more data than the network devices (e.g., </a:t>
            </a:r>
            <a:r>
              <a:rPr lang="en-US" dirty="0">
                <a:hlinkClick r:id="rId2"/>
              </a:rPr>
              <a:t>routers</a:t>
            </a:r>
            <a:r>
              <a:rPr lang="en-US" dirty="0"/>
              <a:t> and switches) can accommodate, thus causing the </a:t>
            </a:r>
            <a:r>
              <a:rPr lang="en-US" i="1" dirty="0">
                <a:hlinkClick r:id="rId3"/>
              </a:rPr>
              <a:t>buffers</a:t>
            </a:r>
            <a:r>
              <a:rPr lang="en-US" dirty="0"/>
              <a:t> on such devices to fill up and possibly overflow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1/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- Packets arriving in 3 lines and all need same output line</a:t>
            </a:r>
            <a:r>
              <a:rPr lang="en-US" dirty="0" smtClean="0">
                <a:sym typeface="Wingdings" pitchFamily="2" charset="2"/>
              </a:rPr>
              <a:t> queue will be made if insufficient memory to hold packets  packets lost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144869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increase  memory </a:t>
            </a:r>
            <a:r>
              <a:rPr lang="en-US" dirty="0" smtClean="0">
                <a:sym typeface="Wingdings" pitchFamily="2" charset="2"/>
              </a:rPr>
              <a:t> problem worsens</a:t>
            </a:r>
          </a:p>
          <a:p>
            <a:r>
              <a:rPr lang="en-US" dirty="0" smtClean="0">
                <a:sym typeface="Wingdings" pitchFamily="2" charset="2"/>
              </a:rPr>
              <a:t>Since, packets time out leading to retransmission  increase in load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4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2/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Slow Processor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08070" y="22860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114800" y="2743200"/>
            <a:ext cx="914400" cy="76200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38400" y="26670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6000" y="31242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62200" y="35814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89270" y="3162300"/>
            <a:ext cx="1371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095" y="4260557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capacity is good but processing is slow </a:t>
            </a:r>
            <a:r>
              <a:rPr lang="en-US" dirty="0" smtClean="0">
                <a:sym typeface="Wingdings" pitchFamily="2" charset="2"/>
              </a:rPr>
              <a:t> queues build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Congestion –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) Low bandwidth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095" y="2438400"/>
            <a:ext cx="84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Upgrading part and not all simply shifts the bottle neck elsewhere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048000"/>
            <a:ext cx="84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bandwidth is high, processor is low </a:t>
            </a:r>
            <a:r>
              <a:rPr lang="en-US" dirty="0" smtClean="0">
                <a:sym typeface="Wingdings" pitchFamily="2" charset="2"/>
              </a:rPr>
              <a:t> congestion</a:t>
            </a:r>
          </a:p>
          <a:p>
            <a:r>
              <a:rPr lang="en-US" dirty="0" smtClean="0">
                <a:sym typeface="Wingdings" pitchFamily="2" charset="2"/>
              </a:rPr>
              <a:t>If bandwidth is low, processor is high 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Principles of Congestion Control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2393337"/>
              </p:ext>
            </p:extLst>
          </p:nvPr>
        </p:nvGraphicFramePr>
        <p:xfrm>
          <a:off x="0" y="1397000"/>
          <a:ext cx="89916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4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Regard to current state of the network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14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Regards to current state of the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7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Corrective Policy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 when and where congestion occurs </a:t>
            </a:r>
          </a:p>
          <a:p>
            <a:r>
              <a:rPr lang="en-US" dirty="0" smtClean="0"/>
              <a:t>Metrics used – </a:t>
            </a:r>
          </a:p>
          <a:p>
            <a:pPr lvl="1"/>
            <a:r>
              <a:rPr lang="en-US" dirty="0" smtClean="0"/>
              <a:t>% of all packets discarded for lack of buffer space </a:t>
            </a:r>
          </a:p>
          <a:p>
            <a:pPr lvl="1"/>
            <a:r>
              <a:rPr lang="en-US" dirty="0" smtClean="0"/>
              <a:t>Average queue length </a:t>
            </a:r>
          </a:p>
          <a:p>
            <a:pPr lvl="1"/>
            <a:r>
              <a:rPr lang="en-US" dirty="0" smtClean="0"/>
              <a:t>Number of packets that time out and retransmitted </a:t>
            </a:r>
          </a:p>
          <a:p>
            <a:pPr lvl="1"/>
            <a:r>
              <a:rPr lang="en-US" dirty="0" smtClean="0"/>
              <a:t>Average packet delay </a:t>
            </a:r>
          </a:p>
          <a:p>
            <a:pPr lvl="1"/>
            <a:r>
              <a:rPr lang="en-US" dirty="0" smtClean="0"/>
              <a:t>Standard deviation of packet delay </a:t>
            </a:r>
          </a:p>
          <a:p>
            <a:r>
              <a:rPr lang="en-US" dirty="0" smtClean="0"/>
              <a:t>Higher the metric value </a:t>
            </a:r>
            <a:r>
              <a:rPr lang="en-US" dirty="0" smtClean="0">
                <a:sym typeface="Wingdings" panose="05000000000000000000" pitchFamily="2" charset="2"/>
              </a:rPr>
              <a:t> growing congestion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6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Inform to places where action can be taken</a:t>
            </a:r>
          </a:p>
          <a:p>
            <a:r>
              <a:rPr lang="en-US" dirty="0" smtClean="0"/>
              <a:t>Pass the information of congestion from the point of detection to the point of correction </a:t>
            </a:r>
          </a:p>
          <a:p>
            <a:r>
              <a:rPr lang="en-US" dirty="0" smtClean="0"/>
              <a:t>Ways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Router that detects congestion sends packets to traffic source(s) announcing problem.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Leads to further congestion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Bit/Field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a field is reserved in packet to be set by router when congestion crosses threshold. Router sets this field in all outgoing packets to warn 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Probe 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Hosts and routers periodically send these to explicitly ask about congestion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This information can be used to route traffic around  problem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2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347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Congestion</vt:lpstr>
      <vt:lpstr>Congestion</vt:lpstr>
      <vt:lpstr>Causes of Congestion – 1/3</vt:lpstr>
      <vt:lpstr>Causes of Congestion – 2/3</vt:lpstr>
      <vt:lpstr>Causes of Congestion – 3/3</vt:lpstr>
      <vt:lpstr>General Principles of Congestion Control </vt:lpstr>
      <vt:lpstr>Corrective Policy</vt:lpstr>
      <vt:lpstr>Monitor</vt:lpstr>
      <vt:lpstr>Pass information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79</cp:revision>
  <dcterms:created xsi:type="dcterms:W3CDTF">2006-08-16T00:00:00Z</dcterms:created>
  <dcterms:modified xsi:type="dcterms:W3CDTF">2017-03-08T05:20:50Z</dcterms:modified>
</cp:coreProperties>
</file>