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5" r:id="rId12"/>
    <p:sldId id="266" r:id="rId13"/>
    <p:sldId id="281" r:id="rId14"/>
    <p:sldId id="267" r:id="rId15"/>
    <p:sldId id="269" r:id="rId16"/>
    <p:sldId id="268" r:id="rId17"/>
    <p:sldId id="282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3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7BB"/>
    <a:srgbClr val="260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01026-91AC-4314-9E2F-789E1948F08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069466-61D1-4F84-AEB1-0615449F3481}">
      <dgm:prSet phldrT="[Text]"/>
      <dgm:spPr/>
      <dgm:t>
        <a:bodyPr/>
        <a:lstStyle/>
        <a:p>
          <a:r>
            <a:rPr lang="en-US" dirty="0" smtClean="0"/>
            <a:t>Host </a:t>
          </a:r>
          <a:endParaRPr lang="en-US" dirty="0"/>
        </a:p>
      </dgm:t>
    </dgm:pt>
    <dgm:pt modelId="{F82AD1B6-1A2A-4948-BE0E-8B84F1C5F303}" type="parTrans" cxnId="{647F987A-5EF1-403D-B396-66D4E78D0F0D}">
      <dgm:prSet/>
      <dgm:spPr/>
      <dgm:t>
        <a:bodyPr/>
        <a:lstStyle/>
        <a:p>
          <a:endParaRPr lang="en-US"/>
        </a:p>
      </dgm:t>
    </dgm:pt>
    <dgm:pt modelId="{9E2D33E6-503E-4B21-87DD-841E708EB629}" type="sibTrans" cxnId="{647F987A-5EF1-403D-B396-66D4E78D0F0D}">
      <dgm:prSet/>
      <dgm:spPr/>
      <dgm:t>
        <a:bodyPr/>
        <a:lstStyle/>
        <a:p>
          <a:endParaRPr lang="en-US"/>
        </a:p>
      </dgm:t>
    </dgm:pt>
    <dgm:pt modelId="{5A0664A7-70B4-4564-BFBE-1F9A52AE321F}">
      <dgm:prSet phldrT="[Text]"/>
      <dgm:spPr/>
      <dgm:t>
        <a:bodyPr/>
        <a:lstStyle/>
        <a:p>
          <a:r>
            <a:rPr lang="en-US" dirty="0" smtClean="0"/>
            <a:t>Receiver </a:t>
          </a:r>
          <a:endParaRPr lang="en-US" dirty="0"/>
        </a:p>
      </dgm:t>
    </dgm:pt>
    <dgm:pt modelId="{90C8508C-604B-468C-97F6-BD9345E04247}" type="parTrans" cxnId="{2BA453A3-8538-4060-AC2A-D6B9A6B62E55}">
      <dgm:prSet/>
      <dgm:spPr/>
      <dgm:t>
        <a:bodyPr/>
        <a:lstStyle/>
        <a:p>
          <a:endParaRPr lang="en-US"/>
        </a:p>
      </dgm:t>
    </dgm:pt>
    <dgm:pt modelId="{2D6711CA-ECA3-403A-B58A-C79E10F766EA}" type="sibTrans" cxnId="{2BA453A3-8538-4060-AC2A-D6B9A6B62E55}">
      <dgm:prSet/>
      <dgm:spPr/>
      <dgm:t>
        <a:bodyPr/>
        <a:lstStyle/>
        <a:p>
          <a:endParaRPr lang="en-US"/>
        </a:p>
      </dgm:t>
    </dgm:pt>
    <dgm:pt modelId="{A974D10A-6D9A-4100-902B-F9FD3D72B51D}">
      <dgm:prSet phldrT="[Text]"/>
      <dgm:spPr/>
      <dgm:t>
        <a:bodyPr/>
        <a:lstStyle/>
        <a:p>
          <a:r>
            <a:rPr lang="en-US" dirty="0" smtClean="0"/>
            <a:t>First ACK, then Write </a:t>
          </a:r>
          <a:endParaRPr lang="en-US" dirty="0"/>
        </a:p>
      </dgm:t>
    </dgm:pt>
    <dgm:pt modelId="{F65D8007-03CB-44B1-9542-78F3CD13E41F}" type="parTrans" cxnId="{5B1CD1B8-C4EF-4A4D-88E3-861EA62461ED}">
      <dgm:prSet/>
      <dgm:spPr/>
      <dgm:t>
        <a:bodyPr/>
        <a:lstStyle/>
        <a:p>
          <a:endParaRPr lang="en-US"/>
        </a:p>
      </dgm:t>
    </dgm:pt>
    <dgm:pt modelId="{7211A360-957A-40D3-AAE9-D582EDEB086C}" type="sibTrans" cxnId="{5B1CD1B8-C4EF-4A4D-88E3-861EA62461ED}">
      <dgm:prSet/>
      <dgm:spPr/>
      <dgm:t>
        <a:bodyPr/>
        <a:lstStyle/>
        <a:p>
          <a:endParaRPr lang="en-US"/>
        </a:p>
      </dgm:t>
    </dgm:pt>
    <dgm:pt modelId="{7CCCE52F-EAEB-43E0-AE04-96A9FE9CC084}">
      <dgm:prSet phldrT="[Text]"/>
      <dgm:spPr/>
      <dgm:t>
        <a:bodyPr/>
        <a:lstStyle/>
        <a:p>
          <a:r>
            <a:rPr lang="en-US" dirty="0" smtClean="0"/>
            <a:t>First Write, then ACK</a:t>
          </a:r>
          <a:endParaRPr lang="en-US" dirty="0"/>
        </a:p>
      </dgm:t>
    </dgm:pt>
    <dgm:pt modelId="{2A807B6E-D713-4A93-BFA5-E12F7C5B2BC1}" type="parTrans" cxnId="{11042C11-8489-4B36-863A-1D9CEA424A45}">
      <dgm:prSet/>
      <dgm:spPr/>
      <dgm:t>
        <a:bodyPr/>
        <a:lstStyle/>
        <a:p>
          <a:endParaRPr lang="en-US"/>
        </a:p>
      </dgm:t>
    </dgm:pt>
    <dgm:pt modelId="{FEB2AE0A-3E3C-4A1A-9724-1DC529C6EF8F}" type="sibTrans" cxnId="{11042C11-8489-4B36-863A-1D9CEA424A45}">
      <dgm:prSet/>
      <dgm:spPr/>
      <dgm:t>
        <a:bodyPr/>
        <a:lstStyle/>
        <a:p>
          <a:endParaRPr lang="en-US"/>
        </a:p>
      </dgm:t>
    </dgm:pt>
    <dgm:pt modelId="{91ED316C-C592-44CF-B945-07B3AECF28B2}">
      <dgm:prSet phldrT="[Text]"/>
      <dgm:spPr/>
      <dgm:t>
        <a:bodyPr/>
        <a:lstStyle/>
        <a:p>
          <a:r>
            <a:rPr lang="en-US" dirty="0" smtClean="0"/>
            <a:t>Sender </a:t>
          </a:r>
          <a:endParaRPr lang="en-US" dirty="0"/>
        </a:p>
      </dgm:t>
    </dgm:pt>
    <dgm:pt modelId="{2D59A000-C173-49FD-A4FF-471348313E3A}" type="parTrans" cxnId="{40237510-433B-4699-ACEE-00A81DE00B71}">
      <dgm:prSet/>
      <dgm:spPr/>
      <dgm:t>
        <a:bodyPr/>
        <a:lstStyle/>
        <a:p>
          <a:endParaRPr lang="en-US"/>
        </a:p>
      </dgm:t>
    </dgm:pt>
    <dgm:pt modelId="{1F98CEA0-272A-4361-B3EC-DC2B02846BB2}" type="sibTrans" cxnId="{40237510-433B-4699-ACEE-00A81DE00B71}">
      <dgm:prSet/>
      <dgm:spPr/>
      <dgm:t>
        <a:bodyPr/>
        <a:lstStyle/>
        <a:p>
          <a:endParaRPr lang="en-US"/>
        </a:p>
      </dgm:t>
    </dgm:pt>
    <dgm:pt modelId="{F29025A0-21B3-41B7-8A2E-906D118681B6}">
      <dgm:prSet phldrT="[Text]"/>
      <dgm:spPr/>
      <dgm:t>
        <a:bodyPr/>
        <a:lstStyle/>
        <a:p>
          <a:r>
            <a:rPr lang="en-US" dirty="0" smtClean="0"/>
            <a:t>Always Retransmit </a:t>
          </a:r>
        </a:p>
      </dgm:t>
    </dgm:pt>
    <dgm:pt modelId="{EA17AD61-CC2F-47D6-8D08-7B39D0500B09}" type="parTrans" cxnId="{293AE875-C420-4623-A640-8796D0DAEF67}">
      <dgm:prSet/>
      <dgm:spPr/>
      <dgm:t>
        <a:bodyPr/>
        <a:lstStyle/>
        <a:p>
          <a:endParaRPr lang="en-US"/>
        </a:p>
      </dgm:t>
    </dgm:pt>
    <dgm:pt modelId="{88D0B0CB-81B9-4BB4-8AE2-4662441AC580}" type="sibTrans" cxnId="{293AE875-C420-4623-A640-8796D0DAEF67}">
      <dgm:prSet/>
      <dgm:spPr/>
      <dgm:t>
        <a:bodyPr/>
        <a:lstStyle/>
        <a:p>
          <a:endParaRPr lang="en-US"/>
        </a:p>
      </dgm:t>
    </dgm:pt>
    <dgm:pt modelId="{F09A4F8D-11FF-4D5E-945A-78043EAC3D87}">
      <dgm:prSet phldrT="[Text]"/>
      <dgm:spPr/>
      <dgm:t>
        <a:bodyPr/>
        <a:lstStyle/>
        <a:p>
          <a:r>
            <a:rPr lang="en-US" dirty="0" smtClean="0"/>
            <a:t>Never Retransmit </a:t>
          </a:r>
        </a:p>
      </dgm:t>
    </dgm:pt>
    <dgm:pt modelId="{8808A2AD-6E05-4D69-9A4E-D1572E0FEEAA}" type="parTrans" cxnId="{398DCB19-50D4-4E58-BA12-02027C0E28A1}">
      <dgm:prSet/>
      <dgm:spPr/>
      <dgm:t>
        <a:bodyPr/>
        <a:lstStyle/>
        <a:p>
          <a:endParaRPr lang="en-US"/>
        </a:p>
      </dgm:t>
    </dgm:pt>
    <dgm:pt modelId="{90E3A88C-5873-4F0E-B0A4-4B504663F350}" type="sibTrans" cxnId="{398DCB19-50D4-4E58-BA12-02027C0E28A1}">
      <dgm:prSet/>
      <dgm:spPr/>
      <dgm:t>
        <a:bodyPr/>
        <a:lstStyle/>
        <a:p>
          <a:endParaRPr lang="en-US"/>
        </a:p>
      </dgm:t>
    </dgm:pt>
    <dgm:pt modelId="{C8FDF9F3-EAAE-4A6B-96ED-DD47FBDDE7C0}">
      <dgm:prSet phldrT="[Text]"/>
      <dgm:spPr/>
      <dgm:t>
        <a:bodyPr/>
        <a:lstStyle/>
        <a:p>
          <a:r>
            <a:rPr lang="en-US" dirty="0" smtClean="0"/>
            <a:t>Retransmit in S0</a:t>
          </a:r>
        </a:p>
      </dgm:t>
    </dgm:pt>
    <dgm:pt modelId="{F7715468-F536-4481-AEF0-88B2E904BCC1}" type="parTrans" cxnId="{00906D8C-4778-46A4-9F18-76BF5CD6B612}">
      <dgm:prSet/>
      <dgm:spPr/>
      <dgm:t>
        <a:bodyPr/>
        <a:lstStyle/>
        <a:p>
          <a:endParaRPr lang="en-US"/>
        </a:p>
      </dgm:t>
    </dgm:pt>
    <dgm:pt modelId="{C36CE3E2-B9C9-4C8C-9CE7-6B3F4294F6B9}" type="sibTrans" cxnId="{00906D8C-4778-46A4-9F18-76BF5CD6B612}">
      <dgm:prSet/>
      <dgm:spPr/>
      <dgm:t>
        <a:bodyPr/>
        <a:lstStyle/>
        <a:p>
          <a:endParaRPr lang="en-US"/>
        </a:p>
      </dgm:t>
    </dgm:pt>
    <dgm:pt modelId="{892377C3-8080-4E96-96B9-D7A763B887D0}">
      <dgm:prSet phldrT="[Text]"/>
      <dgm:spPr/>
      <dgm:t>
        <a:bodyPr/>
        <a:lstStyle/>
        <a:p>
          <a:r>
            <a:rPr lang="en-US" dirty="0" smtClean="0"/>
            <a:t>Retransmit in S1</a:t>
          </a:r>
        </a:p>
      </dgm:t>
    </dgm:pt>
    <dgm:pt modelId="{86DABB99-E8CE-40A0-BCB3-F58EA5C34FAA}" type="parTrans" cxnId="{EF00A7D8-3CE7-4B09-9652-264F81774345}">
      <dgm:prSet/>
      <dgm:spPr/>
      <dgm:t>
        <a:bodyPr/>
        <a:lstStyle/>
        <a:p>
          <a:endParaRPr lang="en-US"/>
        </a:p>
      </dgm:t>
    </dgm:pt>
    <dgm:pt modelId="{B91B78EF-5CFB-4ED9-8BE5-7FE25D893A84}" type="sibTrans" cxnId="{EF00A7D8-3CE7-4B09-9652-264F81774345}">
      <dgm:prSet/>
      <dgm:spPr/>
      <dgm:t>
        <a:bodyPr/>
        <a:lstStyle/>
        <a:p>
          <a:endParaRPr lang="en-US"/>
        </a:p>
      </dgm:t>
    </dgm:pt>
    <dgm:pt modelId="{C69ADA2A-4CD6-46C4-8978-A1176700DCB1}" type="pres">
      <dgm:prSet presAssocID="{90B01026-91AC-4314-9E2F-789E1948F0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B1D380-1223-4108-8530-B4AECEBB78BD}" type="pres">
      <dgm:prSet presAssocID="{22069466-61D1-4F84-AEB1-0615449F3481}" presName="root1" presStyleCnt="0"/>
      <dgm:spPr/>
    </dgm:pt>
    <dgm:pt modelId="{95833D28-5ED5-462C-B862-0EE67F19B770}" type="pres">
      <dgm:prSet presAssocID="{22069466-61D1-4F84-AEB1-0615449F348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82B6D8-4DDF-49F6-80A6-01C50ABE15F5}" type="pres">
      <dgm:prSet presAssocID="{22069466-61D1-4F84-AEB1-0615449F3481}" presName="level2hierChild" presStyleCnt="0"/>
      <dgm:spPr/>
    </dgm:pt>
    <dgm:pt modelId="{65126270-EDE7-491F-8067-A248C9419DA2}" type="pres">
      <dgm:prSet presAssocID="{90C8508C-604B-468C-97F6-BD9345E0424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8362E268-2A82-43CD-9C53-E9B8E02463EA}" type="pres">
      <dgm:prSet presAssocID="{90C8508C-604B-468C-97F6-BD9345E0424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0FBF3B2E-5F1E-4D91-BF55-BA3F7E10A1AE}" type="pres">
      <dgm:prSet presAssocID="{5A0664A7-70B4-4564-BFBE-1F9A52AE321F}" presName="root2" presStyleCnt="0"/>
      <dgm:spPr/>
    </dgm:pt>
    <dgm:pt modelId="{F21A1525-FA23-4B4F-9F1D-C36B540435E7}" type="pres">
      <dgm:prSet presAssocID="{5A0664A7-70B4-4564-BFBE-1F9A52AE321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C3D54A-AEE0-4679-977E-1B1A30339888}" type="pres">
      <dgm:prSet presAssocID="{5A0664A7-70B4-4564-BFBE-1F9A52AE321F}" presName="level3hierChild" presStyleCnt="0"/>
      <dgm:spPr/>
    </dgm:pt>
    <dgm:pt modelId="{FA584FBF-50EE-4926-B3CF-1564C6406C60}" type="pres">
      <dgm:prSet presAssocID="{F65D8007-03CB-44B1-9542-78F3CD13E41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24BE731D-04A3-4917-8E11-9E3BAAC614B9}" type="pres">
      <dgm:prSet presAssocID="{F65D8007-03CB-44B1-9542-78F3CD13E41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CEE42101-967E-4544-A539-C36C4FF9B62D}" type="pres">
      <dgm:prSet presAssocID="{A974D10A-6D9A-4100-902B-F9FD3D72B51D}" presName="root2" presStyleCnt="0"/>
      <dgm:spPr/>
    </dgm:pt>
    <dgm:pt modelId="{94695548-4DE6-46DE-AB14-C08F32E0F5DD}" type="pres">
      <dgm:prSet presAssocID="{A974D10A-6D9A-4100-902B-F9FD3D72B51D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B8D33E-FFF7-4753-900E-98B4553B672F}" type="pres">
      <dgm:prSet presAssocID="{A974D10A-6D9A-4100-902B-F9FD3D72B51D}" presName="level3hierChild" presStyleCnt="0"/>
      <dgm:spPr/>
    </dgm:pt>
    <dgm:pt modelId="{065E21CF-FCF3-4EB9-BFB4-D1BA7249AB28}" type="pres">
      <dgm:prSet presAssocID="{2A807B6E-D713-4A93-BFA5-E12F7C5B2BC1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C023EF2D-E17F-47B9-9AD1-AF63D61B3B51}" type="pres">
      <dgm:prSet presAssocID="{2A807B6E-D713-4A93-BFA5-E12F7C5B2BC1}" presName="connTx" presStyleLbl="parChTrans1D3" presStyleIdx="1" presStyleCnt="6"/>
      <dgm:spPr/>
      <dgm:t>
        <a:bodyPr/>
        <a:lstStyle/>
        <a:p>
          <a:endParaRPr lang="en-US"/>
        </a:p>
      </dgm:t>
    </dgm:pt>
    <dgm:pt modelId="{1CB65CD0-04B2-4DAB-A526-A37C56D40DE0}" type="pres">
      <dgm:prSet presAssocID="{7CCCE52F-EAEB-43E0-AE04-96A9FE9CC084}" presName="root2" presStyleCnt="0"/>
      <dgm:spPr/>
    </dgm:pt>
    <dgm:pt modelId="{F8ED9A4C-30BB-45BE-8971-992D14312EB9}" type="pres">
      <dgm:prSet presAssocID="{7CCCE52F-EAEB-43E0-AE04-96A9FE9CC084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7D95E3-1233-439F-8A12-F33BB01EC1EF}" type="pres">
      <dgm:prSet presAssocID="{7CCCE52F-EAEB-43E0-AE04-96A9FE9CC084}" presName="level3hierChild" presStyleCnt="0"/>
      <dgm:spPr/>
    </dgm:pt>
    <dgm:pt modelId="{2E82B964-8C29-4801-BD81-7D3B301AB6E4}" type="pres">
      <dgm:prSet presAssocID="{2D59A000-C173-49FD-A4FF-471348313E3A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A7DAA54-DB2F-49A4-A58A-123B60635975}" type="pres">
      <dgm:prSet presAssocID="{2D59A000-C173-49FD-A4FF-471348313E3A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BEA712D-0AEE-4D27-9447-ABFE4FC7231A}" type="pres">
      <dgm:prSet presAssocID="{91ED316C-C592-44CF-B945-07B3AECF28B2}" presName="root2" presStyleCnt="0"/>
      <dgm:spPr/>
    </dgm:pt>
    <dgm:pt modelId="{6BE4A557-62A1-4A1F-8A06-FFC4D5691A4C}" type="pres">
      <dgm:prSet presAssocID="{91ED316C-C592-44CF-B945-07B3AECF28B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E6E462-F333-4726-8F5C-40DB3538E843}" type="pres">
      <dgm:prSet presAssocID="{91ED316C-C592-44CF-B945-07B3AECF28B2}" presName="level3hierChild" presStyleCnt="0"/>
      <dgm:spPr/>
    </dgm:pt>
    <dgm:pt modelId="{FBD0E0D8-7D4C-4DB3-BA3D-327AFAA05627}" type="pres">
      <dgm:prSet presAssocID="{EA17AD61-CC2F-47D6-8D08-7B39D0500B09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A66DF7D8-7754-417C-B35F-DFB9758FDA23}" type="pres">
      <dgm:prSet presAssocID="{EA17AD61-CC2F-47D6-8D08-7B39D0500B09}" presName="connTx" presStyleLbl="parChTrans1D3" presStyleIdx="2" presStyleCnt="6"/>
      <dgm:spPr/>
      <dgm:t>
        <a:bodyPr/>
        <a:lstStyle/>
        <a:p>
          <a:endParaRPr lang="en-US"/>
        </a:p>
      </dgm:t>
    </dgm:pt>
    <dgm:pt modelId="{24A58C2E-B2D2-4D44-95DB-F798BBD3FF6F}" type="pres">
      <dgm:prSet presAssocID="{F29025A0-21B3-41B7-8A2E-906D118681B6}" presName="root2" presStyleCnt="0"/>
      <dgm:spPr/>
    </dgm:pt>
    <dgm:pt modelId="{62D5A4AB-26B8-4318-AAC9-E8C7F0CF49D8}" type="pres">
      <dgm:prSet presAssocID="{F29025A0-21B3-41B7-8A2E-906D118681B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9EFEC-BDAC-434A-A9CA-F796863C2C8F}" type="pres">
      <dgm:prSet presAssocID="{F29025A0-21B3-41B7-8A2E-906D118681B6}" presName="level3hierChild" presStyleCnt="0"/>
      <dgm:spPr/>
    </dgm:pt>
    <dgm:pt modelId="{39479DFF-9BEC-4504-ADAA-8540929B6674}" type="pres">
      <dgm:prSet presAssocID="{8808A2AD-6E05-4D69-9A4E-D1572E0FEEAA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E870DE12-7432-4AFC-BD4A-7419CF252979}" type="pres">
      <dgm:prSet presAssocID="{8808A2AD-6E05-4D69-9A4E-D1572E0FEEAA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5735432-5811-4721-AE3F-B36D90FAF03C}" type="pres">
      <dgm:prSet presAssocID="{F09A4F8D-11FF-4D5E-945A-78043EAC3D87}" presName="root2" presStyleCnt="0"/>
      <dgm:spPr/>
    </dgm:pt>
    <dgm:pt modelId="{2299253F-994C-4C07-B367-08380CE2DC13}" type="pres">
      <dgm:prSet presAssocID="{F09A4F8D-11FF-4D5E-945A-78043EAC3D8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54858-709B-4718-B214-1E2A37B48868}" type="pres">
      <dgm:prSet presAssocID="{F09A4F8D-11FF-4D5E-945A-78043EAC3D87}" presName="level3hierChild" presStyleCnt="0"/>
      <dgm:spPr/>
    </dgm:pt>
    <dgm:pt modelId="{4E72F46F-2947-4B86-8EF0-01661BA1824D}" type="pres">
      <dgm:prSet presAssocID="{F7715468-F536-4481-AEF0-88B2E904BCC1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0137EE6F-E2EC-4A22-A10C-717DB6DB3AF9}" type="pres">
      <dgm:prSet presAssocID="{F7715468-F536-4481-AEF0-88B2E904BCC1}" presName="connTx" presStyleLbl="parChTrans1D3" presStyleIdx="4" presStyleCnt="6"/>
      <dgm:spPr/>
      <dgm:t>
        <a:bodyPr/>
        <a:lstStyle/>
        <a:p>
          <a:endParaRPr lang="en-US"/>
        </a:p>
      </dgm:t>
    </dgm:pt>
    <dgm:pt modelId="{08B39169-89DB-46AD-BABD-E29E44D89B89}" type="pres">
      <dgm:prSet presAssocID="{C8FDF9F3-EAAE-4A6B-96ED-DD47FBDDE7C0}" presName="root2" presStyleCnt="0"/>
      <dgm:spPr/>
    </dgm:pt>
    <dgm:pt modelId="{54E2D29F-245E-4F9C-BCD9-D66E87F0E22E}" type="pres">
      <dgm:prSet presAssocID="{C8FDF9F3-EAAE-4A6B-96ED-DD47FBDDE7C0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CA8F53-9B03-4162-9F6A-8D07E802B322}" type="pres">
      <dgm:prSet presAssocID="{C8FDF9F3-EAAE-4A6B-96ED-DD47FBDDE7C0}" presName="level3hierChild" presStyleCnt="0"/>
      <dgm:spPr/>
    </dgm:pt>
    <dgm:pt modelId="{64BD2D27-9366-4FCB-855F-E080FFA5176E}" type="pres">
      <dgm:prSet presAssocID="{86DABB99-E8CE-40A0-BCB3-F58EA5C34FAA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C9673EBD-8012-46CC-B641-5B370C09A2FF}" type="pres">
      <dgm:prSet presAssocID="{86DABB99-E8CE-40A0-BCB3-F58EA5C34FAA}" presName="connTx" presStyleLbl="parChTrans1D3" presStyleIdx="5" presStyleCnt="6"/>
      <dgm:spPr/>
      <dgm:t>
        <a:bodyPr/>
        <a:lstStyle/>
        <a:p>
          <a:endParaRPr lang="en-US"/>
        </a:p>
      </dgm:t>
    </dgm:pt>
    <dgm:pt modelId="{B3179639-7C05-4AF8-B1D5-AA3C90D1D71D}" type="pres">
      <dgm:prSet presAssocID="{892377C3-8080-4E96-96B9-D7A763B887D0}" presName="root2" presStyleCnt="0"/>
      <dgm:spPr/>
    </dgm:pt>
    <dgm:pt modelId="{F63BB676-C45F-47CA-BCE7-1596EE30A05C}" type="pres">
      <dgm:prSet presAssocID="{892377C3-8080-4E96-96B9-D7A763B887D0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ACA98-C18E-4EF9-856E-311E327CF1FF}" type="pres">
      <dgm:prSet presAssocID="{892377C3-8080-4E96-96B9-D7A763B887D0}" presName="level3hierChild" presStyleCnt="0"/>
      <dgm:spPr/>
    </dgm:pt>
  </dgm:ptLst>
  <dgm:cxnLst>
    <dgm:cxn modelId="{EFCA52FF-E66F-4FF9-8E56-5171A8DD84C5}" type="presOf" srcId="{91ED316C-C592-44CF-B945-07B3AECF28B2}" destId="{6BE4A557-62A1-4A1F-8A06-FFC4D5691A4C}" srcOrd="0" destOrd="0" presId="urn:microsoft.com/office/officeart/2005/8/layout/hierarchy2"/>
    <dgm:cxn modelId="{288903C3-1F74-49DF-B003-9075F97755C6}" type="presOf" srcId="{F65D8007-03CB-44B1-9542-78F3CD13E41F}" destId="{24BE731D-04A3-4917-8E11-9E3BAAC614B9}" srcOrd="1" destOrd="0" presId="urn:microsoft.com/office/officeart/2005/8/layout/hierarchy2"/>
    <dgm:cxn modelId="{1827F99F-C1CB-4961-9133-719C57FD64DC}" type="presOf" srcId="{8808A2AD-6E05-4D69-9A4E-D1572E0FEEAA}" destId="{39479DFF-9BEC-4504-ADAA-8540929B6674}" srcOrd="0" destOrd="0" presId="urn:microsoft.com/office/officeart/2005/8/layout/hierarchy2"/>
    <dgm:cxn modelId="{45935131-37EF-4F85-B0C0-667D9AB609F5}" type="presOf" srcId="{2D59A000-C173-49FD-A4FF-471348313E3A}" destId="{5A7DAA54-DB2F-49A4-A58A-123B60635975}" srcOrd="1" destOrd="0" presId="urn:microsoft.com/office/officeart/2005/8/layout/hierarchy2"/>
    <dgm:cxn modelId="{78CFF712-7395-4393-9D1D-3F2B56C97825}" type="presOf" srcId="{F29025A0-21B3-41B7-8A2E-906D118681B6}" destId="{62D5A4AB-26B8-4318-AAC9-E8C7F0CF49D8}" srcOrd="0" destOrd="0" presId="urn:microsoft.com/office/officeart/2005/8/layout/hierarchy2"/>
    <dgm:cxn modelId="{00906D8C-4778-46A4-9F18-76BF5CD6B612}" srcId="{91ED316C-C592-44CF-B945-07B3AECF28B2}" destId="{C8FDF9F3-EAAE-4A6B-96ED-DD47FBDDE7C0}" srcOrd="2" destOrd="0" parTransId="{F7715468-F536-4481-AEF0-88B2E904BCC1}" sibTransId="{C36CE3E2-B9C9-4C8C-9CE7-6B3F4294F6B9}"/>
    <dgm:cxn modelId="{0E16BD32-E980-4A8C-B94A-F8E3411E3824}" type="presOf" srcId="{22069466-61D1-4F84-AEB1-0615449F3481}" destId="{95833D28-5ED5-462C-B862-0EE67F19B770}" srcOrd="0" destOrd="0" presId="urn:microsoft.com/office/officeart/2005/8/layout/hierarchy2"/>
    <dgm:cxn modelId="{E54373F3-2531-42A4-95FA-362DB3252EC8}" type="presOf" srcId="{5A0664A7-70B4-4564-BFBE-1F9A52AE321F}" destId="{F21A1525-FA23-4B4F-9F1D-C36B540435E7}" srcOrd="0" destOrd="0" presId="urn:microsoft.com/office/officeart/2005/8/layout/hierarchy2"/>
    <dgm:cxn modelId="{955E77A1-B20B-447F-8657-8FAAFB9E7456}" type="presOf" srcId="{90B01026-91AC-4314-9E2F-789E1948F08A}" destId="{C69ADA2A-4CD6-46C4-8978-A1176700DCB1}" srcOrd="0" destOrd="0" presId="urn:microsoft.com/office/officeart/2005/8/layout/hierarchy2"/>
    <dgm:cxn modelId="{EBDE9AEB-462E-4755-937D-B239057ED15A}" type="presOf" srcId="{A974D10A-6D9A-4100-902B-F9FD3D72B51D}" destId="{94695548-4DE6-46DE-AB14-C08F32E0F5DD}" srcOrd="0" destOrd="0" presId="urn:microsoft.com/office/officeart/2005/8/layout/hierarchy2"/>
    <dgm:cxn modelId="{C2F28E73-9433-477F-9AF0-BF42E4D35C92}" type="presOf" srcId="{7CCCE52F-EAEB-43E0-AE04-96A9FE9CC084}" destId="{F8ED9A4C-30BB-45BE-8971-992D14312EB9}" srcOrd="0" destOrd="0" presId="urn:microsoft.com/office/officeart/2005/8/layout/hierarchy2"/>
    <dgm:cxn modelId="{293AE875-C420-4623-A640-8796D0DAEF67}" srcId="{91ED316C-C592-44CF-B945-07B3AECF28B2}" destId="{F29025A0-21B3-41B7-8A2E-906D118681B6}" srcOrd="0" destOrd="0" parTransId="{EA17AD61-CC2F-47D6-8D08-7B39D0500B09}" sibTransId="{88D0B0CB-81B9-4BB4-8AE2-4662441AC580}"/>
    <dgm:cxn modelId="{084A2460-438D-44A7-B83E-892806E582AE}" type="presOf" srcId="{F7715468-F536-4481-AEF0-88B2E904BCC1}" destId="{4E72F46F-2947-4B86-8EF0-01661BA1824D}" srcOrd="0" destOrd="0" presId="urn:microsoft.com/office/officeart/2005/8/layout/hierarchy2"/>
    <dgm:cxn modelId="{11042C11-8489-4B36-863A-1D9CEA424A45}" srcId="{5A0664A7-70B4-4564-BFBE-1F9A52AE321F}" destId="{7CCCE52F-EAEB-43E0-AE04-96A9FE9CC084}" srcOrd="1" destOrd="0" parTransId="{2A807B6E-D713-4A93-BFA5-E12F7C5B2BC1}" sibTransId="{FEB2AE0A-3E3C-4A1A-9724-1DC529C6EF8F}"/>
    <dgm:cxn modelId="{40237510-433B-4699-ACEE-00A81DE00B71}" srcId="{22069466-61D1-4F84-AEB1-0615449F3481}" destId="{91ED316C-C592-44CF-B945-07B3AECF28B2}" srcOrd="1" destOrd="0" parTransId="{2D59A000-C173-49FD-A4FF-471348313E3A}" sibTransId="{1F98CEA0-272A-4361-B3EC-DC2B02846BB2}"/>
    <dgm:cxn modelId="{BBF4C61A-5F29-41DB-BBC0-5DF005DFF9A7}" type="presOf" srcId="{8808A2AD-6E05-4D69-9A4E-D1572E0FEEAA}" destId="{E870DE12-7432-4AFC-BD4A-7419CF252979}" srcOrd="1" destOrd="0" presId="urn:microsoft.com/office/officeart/2005/8/layout/hierarchy2"/>
    <dgm:cxn modelId="{01B6F9C7-D2F4-433A-8EC7-0E29436F8DA0}" type="presOf" srcId="{90C8508C-604B-468C-97F6-BD9345E04247}" destId="{65126270-EDE7-491F-8067-A248C9419DA2}" srcOrd="0" destOrd="0" presId="urn:microsoft.com/office/officeart/2005/8/layout/hierarchy2"/>
    <dgm:cxn modelId="{2BA453A3-8538-4060-AC2A-D6B9A6B62E55}" srcId="{22069466-61D1-4F84-AEB1-0615449F3481}" destId="{5A0664A7-70B4-4564-BFBE-1F9A52AE321F}" srcOrd="0" destOrd="0" parTransId="{90C8508C-604B-468C-97F6-BD9345E04247}" sibTransId="{2D6711CA-ECA3-403A-B58A-C79E10F766EA}"/>
    <dgm:cxn modelId="{118299F3-4745-40FA-B148-1A66B6471A04}" type="presOf" srcId="{86DABB99-E8CE-40A0-BCB3-F58EA5C34FAA}" destId="{64BD2D27-9366-4FCB-855F-E080FFA5176E}" srcOrd="0" destOrd="0" presId="urn:microsoft.com/office/officeart/2005/8/layout/hierarchy2"/>
    <dgm:cxn modelId="{5F0CB2C0-4770-4303-8153-F6FD52530BBB}" type="presOf" srcId="{2A807B6E-D713-4A93-BFA5-E12F7C5B2BC1}" destId="{065E21CF-FCF3-4EB9-BFB4-D1BA7249AB28}" srcOrd="0" destOrd="0" presId="urn:microsoft.com/office/officeart/2005/8/layout/hierarchy2"/>
    <dgm:cxn modelId="{01AF7514-3D3D-4AA5-9874-B0E2D15CE978}" type="presOf" srcId="{EA17AD61-CC2F-47D6-8D08-7B39D0500B09}" destId="{FBD0E0D8-7D4C-4DB3-BA3D-327AFAA05627}" srcOrd="0" destOrd="0" presId="urn:microsoft.com/office/officeart/2005/8/layout/hierarchy2"/>
    <dgm:cxn modelId="{10DBEDAB-5E80-4CB0-9C05-A6D3C803D613}" type="presOf" srcId="{F09A4F8D-11FF-4D5E-945A-78043EAC3D87}" destId="{2299253F-994C-4C07-B367-08380CE2DC13}" srcOrd="0" destOrd="0" presId="urn:microsoft.com/office/officeart/2005/8/layout/hierarchy2"/>
    <dgm:cxn modelId="{647F987A-5EF1-403D-B396-66D4E78D0F0D}" srcId="{90B01026-91AC-4314-9E2F-789E1948F08A}" destId="{22069466-61D1-4F84-AEB1-0615449F3481}" srcOrd="0" destOrd="0" parTransId="{F82AD1B6-1A2A-4948-BE0E-8B84F1C5F303}" sibTransId="{9E2D33E6-503E-4B21-87DD-841E708EB629}"/>
    <dgm:cxn modelId="{6B048FA9-DF47-4814-8B47-9A54C4EEC7F9}" type="presOf" srcId="{90C8508C-604B-468C-97F6-BD9345E04247}" destId="{8362E268-2A82-43CD-9C53-E9B8E02463EA}" srcOrd="1" destOrd="0" presId="urn:microsoft.com/office/officeart/2005/8/layout/hierarchy2"/>
    <dgm:cxn modelId="{C2CA3781-7249-466E-B229-8C448B3A0DF5}" type="presOf" srcId="{EA17AD61-CC2F-47D6-8D08-7B39D0500B09}" destId="{A66DF7D8-7754-417C-B35F-DFB9758FDA23}" srcOrd="1" destOrd="0" presId="urn:microsoft.com/office/officeart/2005/8/layout/hierarchy2"/>
    <dgm:cxn modelId="{34C55876-D94F-410B-AC7E-E6EFB2833DAD}" type="presOf" srcId="{F7715468-F536-4481-AEF0-88B2E904BCC1}" destId="{0137EE6F-E2EC-4A22-A10C-717DB6DB3AF9}" srcOrd="1" destOrd="0" presId="urn:microsoft.com/office/officeart/2005/8/layout/hierarchy2"/>
    <dgm:cxn modelId="{B5735F12-D5E4-4FAC-8635-3EB758BDB746}" type="presOf" srcId="{2A807B6E-D713-4A93-BFA5-E12F7C5B2BC1}" destId="{C023EF2D-E17F-47B9-9AD1-AF63D61B3B51}" srcOrd="1" destOrd="0" presId="urn:microsoft.com/office/officeart/2005/8/layout/hierarchy2"/>
    <dgm:cxn modelId="{5B1CD1B8-C4EF-4A4D-88E3-861EA62461ED}" srcId="{5A0664A7-70B4-4564-BFBE-1F9A52AE321F}" destId="{A974D10A-6D9A-4100-902B-F9FD3D72B51D}" srcOrd="0" destOrd="0" parTransId="{F65D8007-03CB-44B1-9542-78F3CD13E41F}" sibTransId="{7211A360-957A-40D3-AAE9-D582EDEB086C}"/>
    <dgm:cxn modelId="{EF00A7D8-3CE7-4B09-9652-264F81774345}" srcId="{91ED316C-C592-44CF-B945-07B3AECF28B2}" destId="{892377C3-8080-4E96-96B9-D7A763B887D0}" srcOrd="3" destOrd="0" parTransId="{86DABB99-E8CE-40A0-BCB3-F58EA5C34FAA}" sibTransId="{B91B78EF-5CFB-4ED9-8BE5-7FE25D893A84}"/>
    <dgm:cxn modelId="{28D08724-42C1-4EF3-BF0E-680A8ABE44E2}" type="presOf" srcId="{C8FDF9F3-EAAE-4A6B-96ED-DD47FBDDE7C0}" destId="{54E2D29F-245E-4F9C-BCD9-D66E87F0E22E}" srcOrd="0" destOrd="0" presId="urn:microsoft.com/office/officeart/2005/8/layout/hierarchy2"/>
    <dgm:cxn modelId="{C4F53A9A-D2B1-44F3-9F83-29A934EB0738}" type="presOf" srcId="{F65D8007-03CB-44B1-9542-78F3CD13E41F}" destId="{FA584FBF-50EE-4926-B3CF-1564C6406C60}" srcOrd="0" destOrd="0" presId="urn:microsoft.com/office/officeart/2005/8/layout/hierarchy2"/>
    <dgm:cxn modelId="{4CF9AA5E-655E-42F3-A4F6-9B6B76470C81}" type="presOf" srcId="{2D59A000-C173-49FD-A4FF-471348313E3A}" destId="{2E82B964-8C29-4801-BD81-7D3B301AB6E4}" srcOrd="0" destOrd="0" presId="urn:microsoft.com/office/officeart/2005/8/layout/hierarchy2"/>
    <dgm:cxn modelId="{398DCB19-50D4-4E58-BA12-02027C0E28A1}" srcId="{91ED316C-C592-44CF-B945-07B3AECF28B2}" destId="{F09A4F8D-11FF-4D5E-945A-78043EAC3D87}" srcOrd="1" destOrd="0" parTransId="{8808A2AD-6E05-4D69-9A4E-D1572E0FEEAA}" sibTransId="{90E3A88C-5873-4F0E-B0A4-4B504663F350}"/>
    <dgm:cxn modelId="{06F8A0E1-D083-4D59-8BA5-7C9936A27860}" type="presOf" srcId="{892377C3-8080-4E96-96B9-D7A763B887D0}" destId="{F63BB676-C45F-47CA-BCE7-1596EE30A05C}" srcOrd="0" destOrd="0" presId="urn:microsoft.com/office/officeart/2005/8/layout/hierarchy2"/>
    <dgm:cxn modelId="{FD56B5DA-80A5-4C6B-84E1-4401FBD89696}" type="presOf" srcId="{86DABB99-E8CE-40A0-BCB3-F58EA5C34FAA}" destId="{C9673EBD-8012-46CC-B641-5B370C09A2FF}" srcOrd="1" destOrd="0" presId="urn:microsoft.com/office/officeart/2005/8/layout/hierarchy2"/>
    <dgm:cxn modelId="{F441F542-BD8B-41A8-BE4F-6CCD91660573}" type="presParOf" srcId="{C69ADA2A-4CD6-46C4-8978-A1176700DCB1}" destId="{93B1D380-1223-4108-8530-B4AECEBB78BD}" srcOrd="0" destOrd="0" presId="urn:microsoft.com/office/officeart/2005/8/layout/hierarchy2"/>
    <dgm:cxn modelId="{E8922252-B85D-43AB-B2ED-9D3E5D39D09C}" type="presParOf" srcId="{93B1D380-1223-4108-8530-B4AECEBB78BD}" destId="{95833D28-5ED5-462C-B862-0EE67F19B770}" srcOrd="0" destOrd="0" presId="urn:microsoft.com/office/officeart/2005/8/layout/hierarchy2"/>
    <dgm:cxn modelId="{B592AC85-EE14-407D-A631-DDEAA846DE22}" type="presParOf" srcId="{93B1D380-1223-4108-8530-B4AECEBB78BD}" destId="{2C82B6D8-4DDF-49F6-80A6-01C50ABE15F5}" srcOrd="1" destOrd="0" presId="urn:microsoft.com/office/officeart/2005/8/layout/hierarchy2"/>
    <dgm:cxn modelId="{3CABDFB0-5D85-4827-8DE4-D3230D317B7D}" type="presParOf" srcId="{2C82B6D8-4DDF-49F6-80A6-01C50ABE15F5}" destId="{65126270-EDE7-491F-8067-A248C9419DA2}" srcOrd="0" destOrd="0" presId="urn:microsoft.com/office/officeart/2005/8/layout/hierarchy2"/>
    <dgm:cxn modelId="{C2D3BC7A-E319-466D-AEE8-3199CC205747}" type="presParOf" srcId="{65126270-EDE7-491F-8067-A248C9419DA2}" destId="{8362E268-2A82-43CD-9C53-E9B8E02463EA}" srcOrd="0" destOrd="0" presId="urn:microsoft.com/office/officeart/2005/8/layout/hierarchy2"/>
    <dgm:cxn modelId="{B31007DB-0C23-4AA0-BEC6-09F72189AEE8}" type="presParOf" srcId="{2C82B6D8-4DDF-49F6-80A6-01C50ABE15F5}" destId="{0FBF3B2E-5F1E-4D91-BF55-BA3F7E10A1AE}" srcOrd="1" destOrd="0" presId="urn:microsoft.com/office/officeart/2005/8/layout/hierarchy2"/>
    <dgm:cxn modelId="{D1C32817-643E-4263-AE10-89A44EFEB4E9}" type="presParOf" srcId="{0FBF3B2E-5F1E-4D91-BF55-BA3F7E10A1AE}" destId="{F21A1525-FA23-4B4F-9F1D-C36B540435E7}" srcOrd="0" destOrd="0" presId="urn:microsoft.com/office/officeart/2005/8/layout/hierarchy2"/>
    <dgm:cxn modelId="{E010A69A-C071-48E9-BAD3-B436A7C9751D}" type="presParOf" srcId="{0FBF3B2E-5F1E-4D91-BF55-BA3F7E10A1AE}" destId="{F0C3D54A-AEE0-4679-977E-1B1A30339888}" srcOrd="1" destOrd="0" presId="urn:microsoft.com/office/officeart/2005/8/layout/hierarchy2"/>
    <dgm:cxn modelId="{DB126D3D-D60E-4418-93BE-82216D6C4139}" type="presParOf" srcId="{F0C3D54A-AEE0-4679-977E-1B1A30339888}" destId="{FA584FBF-50EE-4926-B3CF-1564C6406C60}" srcOrd="0" destOrd="0" presId="urn:microsoft.com/office/officeart/2005/8/layout/hierarchy2"/>
    <dgm:cxn modelId="{5171928E-B8B5-4555-B450-14C8A9129C79}" type="presParOf" srcId="{FA584FBF-50EE-4926-B3CF-1564C6406C60}" destId="{24BE731D-04A3-4917-8E11-9E3BAAC614B9}" srcOrd="0" destOrd="0" presId="urn:microsoft.com/office/officeart/2005/8/layout/hierarchy2"/>
    <dgm:cxn modelId="{3AE2A748-85A5-49D2-9101-0507A5379CF3}" type="presParOf" srcId="{F0C3D54A-AEE0-4679-977E-1B1A30339888}" destId="{CEE42101-967E-4544-A539-C36C4FF9B62D}" srcOrd="1" destOrd="0" presId="urn:microsoft.com/office/officeart/2005/8/layout/hierarchy2"/>
    <dgm:cxn modelId="{20716909-31E7-4205-B6CB-7C6BFCC0FE21}" type="presParOf" srcId="{CEE42101-967E-4544-A539-C36C4FF9B62D}" destId="{94695548-4DE6-46DE-AB14-C08F32E0F5DD}" srcOrd="0" destOrd="0" presId="urn:microsoft.com/office/officeart/2005/8/layout/hierarchy2"/>
    <dgm:cxn modelId="{33413BEF-34E3-493F-99E5-FEC94A172774}" type="presParOf" srcId="{CEE42101-967E-4544-A539-C36C4FF9B62D}" destId="{3DB8D33E-FFF7-4753-900E-98B4553B672F}" srcOrd="1" destOrd="0" presId="urn:microsoft.com/office/officeart/2005/8/layout/hierarchy2"/>
    <dgm:cxn modelId="{C86F2852-F77F-43BB-B08B-5B7354FAB406}" type="presParOf" srcId="{F0C3D54A-AEE0-4679-977E-1B1A30339888}" destId="{065E21CF-FCF3-4EB9-BFB4-D1BA7249AB28}" srcOrd="2" destOrd="0" presId="urn:microsoft.com/office/officeart/2005/8/layout/hierarchy2"/>
    <dgm:cxn modelId="{5C131684-3E23-4A7F-BB4D-7CE0452F3533}" type="presParOf" srcId="{065E21CF-FCF3-4EB9-BFB4-D1BA7249AB28}" destId="{C023EF2D-E17F-47B9-9AD1-AF63D61B3B51}" srcOrd="0" destOrd="0" presId="urn:microsoft.com/office/officeart/2005/8/layout/hierarchy2"/>
    <dgm:cxn modelId="{F4E2B8BB-F8DF-4388-914E-287D99DFE523}" type="presParOf" srcId="{F0C3D54A-AEE0-4679-977E-1B1A30339888}" destId="{1CB65CD0-04B2-4DAB-A526-A37C56D40DE0}" srcOrd="3" destOrd="0" presId="urn:microsoft.com/office/officeart/2005/8/layout/hierarchy2"/>
    <dgm:cxn modelId="{92D63F91-D778-49A8-9B94-0BB87F6CF6DC}" type="presParOf" srcId="{1CB65CD0-04B2-4DAB-A526-A37C56D40DE0}" destId="{F8ED9A4C-30BB-45BE-8971-992D14312EB9}" srcOrd="0" destOrd="0" presId="urn:microsoft.com/office/officeart/2005/8/layout/hierarchy2"/>
    <dgm:cxn modelId="{2CA97CDC-0DC1-4793-8500-CD4C8631A66A}" type="presParOf" srcId="{1CB65CD0-04B2-4DAB-A526-A37C56D40DE0}" destId="{2C7D95E3-1233-439F-8A12-F33BB01EC1EF}" srcOrd="1" destOrd="0" presId="urn:microsoft.com/office/officeart/2005/8/layout/hierarchy2"/>
    <dgm:cxn modelId="{55A2AE3E-2FDF-4BB5-A0C4-04E568FAAA80}" type="presParOf" srcId="{2C82B6D8-4DDF-49F6-80A6-01C50ABE15F5}" destId="{2E82B964-8C29-4801-BD81-7D3B301AB6E4}" srcOrd="2" destOrd="0" presId="urn:microsoft.com/office/officeart/2005/8/layout/hierarchy2"/>
    <dgm:cxn modelId="{2B7FC070-2E9A-4751-A5FF-F279F6881565}" type="presParOf" srcId="{2E82B964-8C29-4801-BD81-7D3B301AB6E4}" destId="{5A7DAA54-DB2F-49A4-A58A-123B60635975}" srcOrd="0" destOrd="0" presId="urn:microsoft.com/office/officeart/2005/8/layout/hierarchy2"/>
    <dgm:cxn modelId="{EE00A0BA-978C-4321-83AB-7B159DE319BD}" type="presParOf" srcId="{2C82B6D8-4DDF-49F6-80A6-01C50ABE15F5}" destId="{CBEA712D-0AEE-4D27-9447-ABFE4FC7231A}" srcOrd="3" destOrd="0" presId="urn:microsoft.com/office/officeart/2005/8/layout/hierarchy2"/>
    <dgm:cxn modelId="{E3CB37B1-4F1A-4FCD-BDAF-FC91F02D9310}" type="presParOf" srcId="{CBEA712D-0AEE-4D27-9447-ABFE4FC7231A}" destId="{6BE4A557-62A1-4A1F-8A06-FFC4D5691A4C}" srcOrd="0" destOrd="0" presId="urn:microsoft.com/office/officeart/2005/8/layout/hierarchy2"/>
    <dgm:cxn modelId="{807988DE-AD8D-4458-A53F-E990BF0A9BD2}" type="presParOf" srcId="{CBEA712D-0AEE-4D27-9447-ABFE4FC7231A}" destId="{B1E6E462-F333-4726-8F5C-40DB3538E843}" srcOrd="1" destOrd="0" presId="urn:microsoft.com/office/officeart/2005/8/layout/hierarchy2"/>
    <dgm:cxn modelId="{3D079389-67E9-4925-BC8D-C97CFD666036}" type="presParOf" srcId="{B1E6E462-F333-4726-8F5C-40DB3538E843}" destId="{FBD0E0D8-7D4C-4DB3-BA3D-327AFAA05627}" srcOrd="0" destOrd="0" presId="urn:microsoft.com/office/officeart/2005/8/layout/hierarchy2"/>
    <dgm:cxn modelId="{74BBE4D0-D030-48F9-BAFA-CBA63B1EEA17}" type="presParOf" srcId="{FBD0E0D8-7D4C-4DB3-BA3D-327AFAA05627}" destId="{A66DF7D8-7754-417C-B35F-DFB9758FDA23}" srcOrd="0" destOrd="0" presId="urn:microsoft.com/office/officeart/2005/8/layout/hierarchy2"/>
    <dgm:cxn modelId="{579020E7-D8C9-494D-B5FC-97830C3FA713}" type="presParOf" srcId="{B1E6E462-F333-4726-8F5C-40DB3538E843}" destId="{24A58C2E-B2D2-4D44-95DB-F798BBD3FF6F}" srcOrd="1" destOrd="0" presId="urn:microsoft.com/office/officeart/2005/8/layout/hierarchy2"/>
    <dgm:cxn modelId="{56445B70-9D3D-4C3C-BE5C-09FA8A5C4F39}" type="presParOf" srcId="{24A58C2E-B2D2-4D44-95DB-F798BBD3FF6F}" destId="{62D5A4AB-26B8-4318-AAC9-E8C7F0CF49D8}" srcOrd="0" destOrd="0" presId="urn:microsoft.com/office/officeart/2005/8/layout/hierarchy2"/>
    <dgm:cxn modelId="{41DBC856-FEBE-41F0-B6A6-BA15FB60DAD2}" type="presParOf" srcId="{24A58C2E-B2D2-4D44-95DB-F798BBD3FF6F}" destId="{FE29EFEC-BDAC-434A-A9CA-F796863C2C8F}" srcOrd="1" destOrd="0" presId="urn:microsoft.com/office/officeart/2005/8/layout/hierarchy2"/>
    <dgm:cxn modelId="{2CD7B6D0-CF86-494B-BD4F-BF89D5A00332}" type="presParOf" srcId="{B1E6E462-F333-4726-8F5C-40DB3538E843}" destId="{39479DFF-9BEC-4504-ADAA-8540929B6674}" srcOrd="2" destOrd="0" presId="urn:microsoft.com/office/officeart/2005/8/layout/hierarchy2"/>
    <dgm:cxn modelId="{EBBCCE86-E080-44C0-84C5-FEA30DD229AA}" type="presParOf" srcId="{39479DFF-9BEC-4504-ADAA-8540929B6674}" destId="{E870DE12-7432-4AFC-BD4A-7419CF252979}" srcOrd="0" destOrd="0" presId="urn:microsoft.com/office/officeart/2005/8/layout/hierarchy2"/>
    <dgm:cxn modelId="{0125A0CF-2050-4106-A38F-F0B0FCF7C2AA}" type="presParOf" srcId="{B1E6E462-F333-4726-8F5C-40DB3538E843}" destId="{35735432-5811-4721-AE3F-B36D90FAF03C}" srcOrd="3" destOrd="0" presId="urn:microsoft.com/office/officeart/2005/8/layout/hierarchy2"/>
    <dgm:cxn modelId="{237F6EAA-A783-448F-AAED-136BE0E1E6D3}" type="presParOf" srcId="{35735432-5811-4721-AE3F-B36D90FAF03C}" destId="{2299253F-994C-4C07-B367-08380CE2DC13}" srcOrd="0" destOrd="0" presId="urn:microsoft.com/office/officeart/2005/8/layout/hierarchy2"/>
    <dgm:cxn modelId="{9BE17594-48FA-43BB-87C2-DE18DFA3DC51}" type="presParOf" srcId="{35735432-5811-4721-AE3F-B36D90FAF03C}" destId="{EAD54858-709B-4718-B214-1E2A37B48868}" srcOrd="1" destOrd="0" presId="urn:microsoft.com/office/officeart/2005/8/layout/hierarchy2"/>
    <dgm:cxn modelId="{900F5739-E8F0-44FA-B74C-A9F5824868B9}" type="presParOf" srcId="{B1E6E462-F333-4726-8F5C-40DB3538E843}" destId="{4E72F46F-2947-4B86-8EF0-01661BA1824D}" srcOrd="4" destOrd="0" presId="urn:microsoft.com/office/officeart/2005/8/layout/hierarchy2"/>
    <dgm:cxn modelId="{16F68DD4-E631-492B-8B38-5018DB55FD7F}" type="presParOf" srcId="{4E72F46F-2947-4B86-8EF0-01661BA1824D}" destId="{0137EE6F-E2EC-4A22-A10C-717DB6DB3AF9}" srcOrd="0" destOrd="0" presId="urn:microsoft.com/office/officeart/2005/8/layout/hierarchy2"/>
    <dgm:cxn modelId="{61C66E37-EB91-466F-B7C5-59A216E664A7}" type="presParOf" srcId="{B1E6E462-F333-4726-8F5C-40DB3538E843}" destId="{08B39169-89DB-46AD-BABD-E29E44D89B89}" srcOrd="5" destOrd="0" presId="urn:microsoft.com/office/officeart/2005/8/layout/hierarchy2"/>
    <dgm:cxn modelId="{7C4D0143-1B4B-41B8-ABBB-A8A5833212DA}" type="presParOf" srcId="{08B39169-89DB-46AD-BABD-E29E44D89B89}" destId="{54E2D29F-245E-4F9C-BCD9-D66E87F0E22E}" srcOrd="0" destOrd="0" presId="urn:microsoft.com/office/officeart/2005/8/layout/hierarchy2"/>
    <dgm:cxn modelId="{5C9DFE5B-CB15-418C-B884-C3431FFA4BDC}" type="presParOf" srcId="{08B39169-89DB-46AD-BABD-E29E44D89B89}" destId="{59CA8F53-9B03-4162-9F6A-8D07E802B322}" srcOrd="1" destOrd="0" presId="urn:microsoft.com/office/officeart/2005/8/layout/hierarchy2"/>
    <dgm:cxn modelId="{525167B6-F7EC-4479-9C16-8B6AC320DF4B}" type="presParOf" srcId="{B1E6E462-F333-4726-8F5C-40DB3538E843}" destId="{64BD2D27-9366-4FCB-855F-E080FFA5176E}" srcOrd="6" destOrd="0" presId="urn:microsoft.com/office/officeart/2005/8/layout/hierarchy2"/>
    <dgm:cxn modelId="{D3C860AF-6434-4DD1-8F70-2FB79FB9D847}" type="presParOf" srcId="{64BD2D27-9366-4FCB-855F-E080FFA5176E}" destId="{C9673EBD-8012-46CC-B641-5B370C09A2FF}" srcOrd="0" destOrd="0" presId="urn:microsoft.com/office/officeart/2005/8/layout/hierarchy2"/>
    <dgm:cxn modelId="{38B83F19-E8C0-4B1C-B60E-D53F05CB9F1C}" type="presParOf" srcId="{B1E6E462-F333-4726-8F5C-40DB3538E843}" destId="{B3179639-7C05-4AF8-B1D5-AA3C90D1D71D}" srcOrd="7" destOrd="0" presId="urn:microsoft.com/office/officeart/2005/8/layout/hierarchy2"/>
    <dgm:cxn modelId="{57311607-D331-4F3A-9BD4-536FF600BC48}" type="presParOf" srcId="{B3179639-7C05-4AF8-B1D5-AA3C90D1D71D}" destId="{F63BB676-C45F-47CA-BCE7-1596EE30A05C}" srcOrd="0" destOrd="0" presId="urn:microsoft.com/office/officeart/2005/8/layout/hierarchy2"/>
    <dgm:cxn modelId="{F14B05BB-D8D0-45DA-8EA4-AE874B658DCF}" type="presParOf" srcId="{B3179639-7C05-4AF8-B1D5-AA3C90D1D71D}" destId="{B77ACA98-C18E-4EF9-856E-311E327CF1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33D28-5ED5-462C-B862-0EE67F19B770}">
      <dsp:nvSpPr>
        <dsp:cNvPr id="0" name=""/>
        <dsp:cNvSpPr/>
      </dsp:nvSpPr>
      <dsp:spPr>
        <a:xfrm>
          <a:off x="1096669" y="1506882"/>
          <a:ext cx="1307752" cy="6538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Host </a:t>
          </a:r>
          <a:endParaRPr lang="en-US" sz="2100" kern="1200" dirty="0"/>
        </a:p>
      </dsp:txBody>
      <dsp:txXfrm>
        <a:off x="1115820" y="1526033"/>
        <a:ext cx="1269450" cy="615574"/>
      </dsp:txXfrm>
    </dsp:sp>
    <dsp:sp modelId="{65126270-EDE7-491F-8067-A248C9419DA2}">
      <dsp:nvSpPr>
        <dsp:cNvPr id="0" name=""/>
        <dsp:cNvSpPr/>
      </dsp:nvSpPr>
      <dsp:spPr>
        <a:xfrm rot="17692822">
          <a:off x="2044306" y="1256537"/>
          <a:ext cx="12433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3332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4889" y="1238769"/>
        <a:ext cx="62166" cy="62166"/>
      </dsp:txXfrm>
    </dsp:sp>
    <dsp:sp modelId="{F21A1525-FA23-4B4F-9F1D-C36B540435E7}">
      <dsp:nvSpPr>
        <dsp:cNvPr id="0" name=""/>
        <dsp:cNvSpPr/>
      </dsp:nvSpPr>
      <dsp:spPr>
        <a:xfrm>
          <a:off x="2927523" y="378946"/>
          <a:ext cx="1307752" cy="6538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Receiver </a:t>
          </a:r>
          <a:endParaRPr lang="en-US" sz="2100" kern="1200" dirty="0"/>
        </a:p>
      </dsp:txBody>
      <dsp:txXfrm>
        <a:off x="2946674" y="398097"/>
        <a:ext cx="1269450" cy="615574"/>
      </dsp:txXfrm>
    </dsp:sp>
    <dsp:sp modelId="{FA584FBF-50EE-4926-B3CF-1564C6406C60}">
      <dsp:nvSpPr>
        <dsp:cNvPr id="0" name=""/>
        <dsp:cNvSpPr/>
      </dsp:nvSpPr>
      <dsp:spPr>
        <a:xfrm rot="19457599">
          <a:off x="4174726" y="504579"/>
          <a:ext cx="6442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200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0721" y="501789"/>
        <a:ext cx="32210" cy="32210"/>
      </dsp:txXfrm>
    </dsp:sp>
    <dsp:sp modelId="{94695548-4DE6-46DE-AB14-C08F32E0F5DD}">
      <dsp:nvSpPr>
        <dsp:cNvPr id="0" name=""/>
        <dsp:cNvSpPr/>
      </dsp:nvSpPr>
      <dsp:spPr>
        <a:xfrm>
          <a:off x="4758377" y="2967"/>
          <a:ext cx="1307752" cy="6538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First ACK, then Write </a:t>
          </a:r>
          <a:endParaRPr lang="en-US" sz="2100" kern="1200" dirty="0"/>
        </a:p>
      </dsp:txBody>
      <dsp:txXfrm>
        <a:off x="4777528" y="22118"/>
        <a:ext cx="1269450" cy="615574"/>
      </dsp:txXfrm>
    </dsp:sp>
    <dsp:sp modelId="{065E21CF-FCF3-4EB9-BFB4-D1BA7249AB28}">
      <dsp:nvSpPr>
        <dsp:cNvPr id="0" name=""/>
        <dsp:cNvSpPr/>
      </dsp:nvSpPr>
      <dsp:spPr>
        <a:xfrm rot="2142401">
          <a:off x="4174726" y="880558"/>
          <a:ext cx="6442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200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0721" y="877768"/>
        <a:ext cx="32210" cy="32210"/>
      </dsp:txXfrm>
    </dsp:sp>
    <dsp:sp modelId="{F8ED9A4C-30BB-45BE-8971-992D14312EB9}">
      <dsp:nvSpPr>
        <dsp:cNvPr id="0" name=""/>
        <dsp:cNvSpPr/>
      </dsp:nvSpPr>
      <dsp:spPr>
        <a:xfrm>
          <a:off x="4758377" y="754925"/>
          <a:ext cx="1307752" cy="6538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First Write, then ACK</a:t>
          </a:r>
          <a:endParaRPr lang="en-US" sz="2100" kern="1200" dirty="0"/>
        </a:p>
      </dsp:txBody>
      <dsp:txXfrm>
        <a:off x="4777528" y="774076"/>
        <a:ext cx="1269450" cy="615574"/>
      </dsp:txXfrm>
    </dsp:sp>
    <dsp:sp modelId="{2E82B964-8C29-4801-BD81-7D3B301AB6E4}">
      <dsp:nvSpPr>
        <dsp:cNvPr id="0" name=""/>
        <dsp:cNvSpPr/>
      </dsp:nvSpPr>
      <dsp:spPr>
        <a:xfrm rot="3907178">
          <a:off x="2044306" y="2384474"/>
          <a:ext cx="12433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3332" y="1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34889" y="2366706"/>
        <a:ext cx="62166" cy="62166"/>
      </dsp:txXfrm>
    </dsp:sp>
    <dsp:sp modelId="{6BE4A557-62A1-4A1F-8A06-FFC4D5691A4C}">
      <dsp:nvSpPr>
        <dsp:cNvPr id="0" name=""/>
        <dsp:cNvSpPr/>
      </dsp:nvSpPr>
      <dsp:spPr>
        <a:xfrm>
          <a:off x="2927523" y="2634819"/>
          <a:ext cx="1307752" cy="6538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Sender </a:t>
          </a:r>
          <a:endParaRPr lang="en-US" sz="2100" kern="1200" dirty="0"/>
        </a:p>
      </dsp:txBody>
      <dsp:txXfrm>
        <a:off x="2946674" y="2653970"/>
        <a:ext cx="1269450" cy="615574"/>
      </dsp:txXfrm>
    </dsp:sp>
    <dsp:sp modelId="{FBD0E0D8-7D4C-4DB3-BA3D-327AFAA05627}">
      <dsp:nvSpPr>
        <dsp:cNvPr id="0" name=""/>
        <dsp:cNvSpPr/>
      </dsp:nvSpPr>
      <dsp:spPr>
        <a:xfrm rot="17692822">
          <a:off x="3875160" y="2384474"/>
          <a:ext cx="12433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3332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65743" y="2366706"/>
        <a:ext cx="62166" cy="62166"/>
      </dsp:txXfrm>
    </dsp:sp>
    <dsp:sp modelId="{62D5A4AB-26B8-4318-AAC9-E8C7F0CF49D8}">
      <dsp:nvSpPr>
        <dsp:cNvPr id="0" name=""/>
        <dsp:cNvSpPr/>
      </dsp:nvSpPr>
      <dsp:spPr>
        <a:xfrm>
          <a:off x="4758377" y="1506882"/>
          <a:ext cx="1307752" cy="6538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Always Retransmit </a:t>
          </a:r>
        </a:p>
      </dsp:txBody>
      <dsp:txXfrm>
        <a:off x="4777528" y="1526033"/>
        <a:ext cx="1269450" cy="615574"/>
      </dsp:txXfrm>
    </dsp:sp>
    <dsp:sp modelId="{39479DFF-9BEC-4504-ADAA-8540929B6674}">
      <dsp:nvSpPr>
        <dsp:cNvPr id="0" name=""/>
        <dsp:cNvSpPr/>
      </dsp:nvSpPr>
      <dsp:spPr>
        <a:xfrm rot="19457599">
          <a:off x="4174726" y="2760452"/>
          <a:ext cx="6442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200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0721" y="2757663"/>
        <a:ext cx="32210" cy="32210"/>
      </dsp:txXfrm>
    </dsp:sp>
    <dsp:sp modelId="{2299253F-994C-4C07-B367-08380CE2DC13}">
      <dsp:nvSpPr>
        <dsp:cNvPr id="0" name=""/>
        <dsp:cNvSpPr/>
      </dsp:nvSpPr>
      <dsp:spPr>
        <a:xfrm>
          <a:off x="4758377" y="2258840"/>
          <a:ext cx="1307752" cy="6538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Never Retransmit </a:t>
          </a:r>
        </a:p>
      </dsp:txBody>
      <dsp:txXfrm>
        <a:off x="4777528" y="2277991"/>
        <a:ext cx="1269450" cy="615574"/>
      </dsp:txXfrm>
    </dsp:sp>
    <dsp:sp modelId="{4E72F46F-2947-4B86-8EF0-01661BA1824D}">
      <dsp:nvSpPr>
        <dsp:cNvPr id="0" name=""/>
        <dsp:cNvSpPr/>
      </dsp:nvSpPr>
      <dsp:spPr>
        <a:xfrm rot="2142401">
          <a:off x="4174726" y="3136431"/>
          <a:ext cx="64420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4200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80721" y="3133642"/>
        <a:ext cx="32210" cy="32210"/>
      </dsp:txXfrm>
    </dsp:sp>
    <dsp:sp modelId="{54E2D29F-245E-4F9C-BCD9-D66E87F0E22E}">
      <dsp:nvSpPr>
        <dsp:cNvPr id="0" name=""/>
        <dsp:cNvSpPr/>
      </dsp:nvSpPr>
      <dsp:spPr>
        <a:xfrm>
          <a:off x="4758377" y="3010798"/>
          <a:ext cx="1307752" cy="6538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Retransmit in S0</a:t>
          </a:r>
        </a:p>
      </dsp:txBody>
      <dsp:txXfrm>
        <a:off x="4777528" y="3029949"/>
        <a:ext cx="1269450" cy="615574"/>
      </dsp:txXfrm>
    </dsp:sp>
    <dsp:sp modelId="{64BD2D27-9366-4FCB-855F-E080FFA5176E}">
      <dsp:nvSpPr>
        <dsp:cNvPr id="0" name=""/>
        <dsp:cNvSpPr/>
      </dsp:nvSpPr>
      <dsp:spPr>
        <a:xfrm rot="3907178">
          <a:off x="3875160" y="3512410"/>
          <a:ext cx="124333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43332" y="133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65743" y="3494642"/>
        <a:ext cx="62166" cy="62166"/>
      </dsp:txXfrm>
    </dsp:sp>
    <dsp:sp modelId="{F63BB676-C45F-47CA-BCE7-1596EE30A05C}">
      <dsp:nvSpPr>
        <dsp:cNvPr id="0" name=""/>
        <dsp:cNvSpPr/>
      </dsp:nvSpPr>
      <dsp:spPr>
        <a:xfrm>
          <a:off x="4758377" y="3762756"/>
          <a:ext cx="1307752" cy="6538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Retransmit in S1</a:t>
          </a:r>
        </a:p>
      </dsp:txBody>
      <dsp:txXfrm>
        <a:off x="4777528" y="3781907"/>
        <a:ext cx="1269450" cy="61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27DDA-1C01-4C34-AE8E-399F215E6E83}" type="datetimeFigureOut">
              <a:rPr lang="en-US" smtClean="0"/>
              <a:t>27/04/2017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6CCB1-359B-41FD-B838-D7B1E4947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6CCB1-359B-41FD-B838-D7B1E4947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smtClean="0"/>
              <a:t>2/4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752600"/>
            <a:ext cx="1676400" cy="3352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1752600"/>
            <a:ext cx="1676400" cy="3352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95400" y="2667000"/>
            <a:ext cx="16764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3810000"/>
            <a:ext cx="16764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2600" y="2743200"/>
            <a:ext cx="16764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3886200"/>
            <a:ext cx="16764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28800" y="1905000"/>
            <a:ext cx="533400" cy="457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91200" y="1905000"/>
            <a:ext cx="533400" cy="457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6553200" y="1905000"/>
            <a:ext cx="533400" cy="457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17271" y="2362200"/>
            <a:ext cx="16329" cy="6858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57900" y="2362200"/>
            <a:ext cx="0" cy="6858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0" y="2362200"/>
            <a:ext cx="0" cy="3810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33600" y="3048000"/>
            <a:ext cx="39243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28061" y="2359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1208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62600" y="24354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1522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65557" y="24662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1836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00200" y="5562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1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09561" y="5562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3/4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Host 2 attaches to TSAP 1522 to wait for an incoming call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Host 1’s application A needs to know the time of the day, so issues CONNECT request with destination port number 1522</a:t>
            </a:r>
          </a:p>
          <a:p>
            <a:pPr marL="834390" lvl="1" indent="-514350"/>
            <a:r>
              <a:rPr lang="en-US" dirty="0" smtClean="0"/>
              <a:t>Connection is established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Process A sends request for time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Process X responds with current time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Transport connection is released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0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4/4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does process A knows about process X’s TSAP? </a:t>
            </a:r>
          </a:p>
          <a:p>
            <a:r>
              <a:rPr lang="en-US" dirty="0" smtClean="0"/>
              <a:t>Schemes :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Well known port number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Initial connection protocol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Name server / Directory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1600200"/>
            <a:ext cx="73152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CONNECTION ESTABLISHMENT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Establishment 1/3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981200"/>
            <a:ext cx="0" cy="39624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1981200"/>
            <a:ext cx="0" cy="39624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60960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60960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2590800"/>
            <a:ext cx="2286000" cy="457200"/>
          </a:xfrm>
          <a:prstGeom prst="straightConnector1">
            <a:avLst/>
          </a:prstGeom>
          <a:ln w="317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" y="4343400"/>
            <a:ext cx="2286000" cy="457200"/>
          </a:xfrm>
          <a:prstGeom prst="straightConnector1">
            <a:avLst/>
          </a:prstGeom>
          <a:ln w="317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85800" y="3505200"/>
            <a:ext cx="2286000" cy="381000"/>
          </a:xfrm>
          <a:prstGeom prst="straightConnector1">
            <a:avLst/>
          </a:prstGeom>
          <a:ln w="31750">
            <a:solidFill>
              <a:schemeClr val="tx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743032">
            <a:off x="780370" y="2469177"/>
            <a:ext cx="2225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Connection request packet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747220">
            <a:off x="1156213" y="4270180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 Exchange 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20983750">
            <a:off x="691438" y="3334146"/>
            <a:ext cx="2378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Connection confirmation packet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14800" y="243840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– delayed duplicate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0" y="283106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 – 3 way handshake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Establishment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495800" y="2008909"/>
            <a:ext cx="3425952" cy="533400"/>
          </a:xfrm>
        </p:spPr>
        <p:txBody>
          <a:bodyPr/>
          <a:lstStyle/>
          <a:p>
            <a:r>
              <a:rPr lang="en-US" dirty="0" smtClean="0"/>
              <a:t>Delayed Duplicate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1600200"/>
            <a:ext cx="0" cy="4920734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1798904"/>
            <a:ext cx="14930" cy="4736068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65648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7581" y="65349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2895600"/>
            <a:ext cx="2286000" cy="457200"/>
          </a:xfrm>
          <a:prstGeom prst="straightConnector1">
            <a:avLst/>
          </a:prstGeom>
          <a:ln w="317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5800" y="4182063"/>
            <a:ext cx="2286000" cy="457200"/>
          </a:xfrm>
          <a:prstGeom prst="straightConnector1">
            <a:avLst/>
          </a:prstGeom>
          <a:ln w="317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85800" y="3581285"/>
            <a:ext cx="2286000" cy="381000"/>
          </a:xfrm>
          <a:prstGeom prst="straightConnector1">
            <a:avLst/>
          </a:prstGeom>
          <a:ln w="317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743032">
            <a:off x="1670806" y="277397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CR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747220">
            <a:off x="1518204" y="4108843"/>
            <a:ext cx="66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20983750">
            <a:off x="691438" y="3410231"/>
            <a:ext cx="2378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</a:t>
            </a:r>
            <a:endParaRPr lang="en-US" sz="12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85800" y="1956854"/>
            <a:ext cx="1207182" cy="228600"/>
          </a:xfrm>
          <a:prstGeom prst="straightConnector1">
            <a:avLst/>
          </a:prstGeom>
          <a:ln w="317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743032">
            <a:off x="866034" y="1720468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CR</a:t>
            </a:r>
            <a:endParaRPr lang="en-US" sz="1400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764618" y="4876800"/>
            <a:ext cx="1207182" cy="228600"/>
          </a:xfrm>
          <a:prstGeom prst="straightConnector1">
            <a:avLst/>
          </a:prstGeom>
          <a:ln w="317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743032">
            <a:off x="1944852" y="4640414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CR</a:t>
            </a:r>
            <a:endParaRPr lang="en-US" sz="14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85800" y="5333885"/>
            <a:ext cx="2286000" cy="381000"/>
          </a:xfrm>
          <a:prstGeom prst="straightConnector1">
            <a:avLst/>
          </a:prstGeom>
          <a:ln w="317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983750">
            <a:off x="691438" y="5162831"/>
            <a:ext cx="2378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52600" y="6019800"/>
            <a:ext cx="1207182" cy="228600"/>
          </a:xfrm>
          <a:prstGeom prst="straightConnector1">
            <a:avLst/>
          </a:prstGeom>
          <a:ln w="31750">
            <a:solidFill>
              <a:srgbClr val="FFFF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743032">
            <a:off x="1909355" y="5783414"/>
            <a:ext cx="667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</a:t>
            </a:r>
            <a:endParaRPr lang="en-US" sz="1400" b="1" dirty="0"/>
          </a:p>
        </p:txBody>
      </p:sp>
      <p:sp>
        <p:nvSpPr>
          <p:cNvPr id="18" name="Explosion 1 17"/>
          <p:cNvSpPr/>
          <p:nvPr/>
        </p:nvSpPr>
        <p:spPr>
          <a:xfrm>
            <a:off x="1188375" y="4596346"/>
            <a:ext cx="640425" cy="509054"/>
          </a:xfrm>
          <a:prstGeom prst="irregularSeal1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Explosion 1 32"/>
          <p:cNvSpPr/>
          <p:nvPr/>
        </p:nvSpPr>
        <p:spPr>
          <a:xfrm>
            <a:off x="1143000" y="5739346"/>
            <a:ext cx="640425" cy="509054"/>
          </a:xfrm>
          <a:prstGeom prst="irregularSeal1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28600" y="17989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2678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" y="45836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4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</a:t>
            </a:r>
            <a:r>
              <a:rPr lang="en-US" smtClean="0"/>
              <a:t>Establishment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1752600"/>
            <a:ext cx="3273552" cy="685800"/>
          </a:xfrm>
        </p:spPr>
        <p:txBody>
          <a:bodyPr/>
          <a:lstStyle/>
          <a:p>
            <a:r>
              <a:rPr lang="en-US" dirty="0" smtClean="0"/>
              <a:t>3 way handshake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1676400"/>
            <a:ext cx="0" cy="4659868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7" idx="0"/>
          </p:cNvCxnSpPr>
          <p:nvPr/>
        </p:nvCxnSpPr>
        <p:spPr>
          <a:xfrm>
            <a:off x="2971800" y="1676400"/>
            <a:ext cx="14930" cy="4659868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63362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633626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5800" y="4635535"/>
            <a:ext cx="2286000" cy="457200"/>
          </a:xfrm>
          <a:prstGeom prst="straightConnector1">
            <a:avLst/>
          </a:prstGeom>
          <a:ln w="317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5800" y="3351675"/>
            <a:ext cx="2286000" cy="381000"/>
          </a:xfrm>
          <a:prstGeom prst="straightConnector1">
            <a:avLst/>
          </a:prstGeom>
          <a:ln w="317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747220">
            <a:off x="923990" y="4548791"/>
            <a:ext cx="2005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DATA(</a:t>
            </a:r>
            <a:r>
              <a:rPr lang="en-US" sz="1600" b="1" dirty="0" err="1" smtClean="0"/>
              <a:t>seq</a:t>
            </a:r>
            <a:r>
              <a:rPr lang="en-US" sz="1600" b="1" dirty="0" smtClean="0"/>
              <a:t>=x, </a:t>
            </a:r>
            <a:r>
              <a:rPr lang="en-US" sz="1600" b="1" dirty="0" err="1" smtClean="0"/>
              <a:t>ack</a:t>
            </a:r>
            <a:r>
              <a:rPr lang="en-US" sz="1600" b="1" dirty="0" smtClean="0"/>
              <a:t>=y)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 rot="20983750">
            <a:off x="849767" y="3085303"/>
            <a:ext cx="232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ACK(</a:t>
            </a:r>
            <a:r>
              <a:rPr lang="en-US" b="1" dirty="0" err="1" smtClean="0"/>
              <a:t>seq</a:t>
            </a:r>
            <a:r>
              <a:rPr lang="en-US" b="1" dirty="0" smtClean="0"/>
              <a:t>=y, </a:t>
            </a:r>
            <a:r>
              <a:rPr lang="en-US" b="1" dirty="0" err="1" smtClean="0"/>
              <a:t>ack</a:t>
            </a:r>
            <a:r>
              <a:rPr lang="en-US" b="1" dirty="0" smtClean="0"/>
              <a:t>=x)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5800" y="2236381"/>
            <a:ext cx="2286000" cy="535137"/>
          </a:xfrm>
          <a:prstGeom prst="straightConnector1">
            <a:avLst/>
          </a:prstGeom>
          <a:ln w="31750">
            <a:solidFill>
              <a:srgbClr val="92D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743032">
            <a:off x="755599" y="2009880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CR(</a:t>
            </a:r>
            <a:r>
              <a:rPr lang="en-US" sz="1600" b="1" dirty="0" err="1" smtClean="0"/>
              <a:t>seq</a:t>
            </a:r>
            <a:r>
              <a:rPr lang="en-US" sz="1600" b="1" dirty="0" smtClean="0"/>
              <a:t>=x)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046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1600200"/>
            <a:ext cx="73152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CONNECTION RELEASE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Release</a:t>
            </a:r>
            <a:r>
              <a:rPr lang="en-US" dirty="0"/>
              <a:t> 1/10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382000" cy="4572000"/>
          </a:xfrm>
        </p:spPr>
        <p:txBody>
          <a:bodyPr/>
          <a:lstStyle/>
          <a:p>
            <a:r>
              <a:rPr lang="en-US" dirty="0" smtClean="0"/>
              <a:t>2 schemes </a:t>
            </a:r>
          </a:p>
          <a:p>
            <a:pPr lvl="1"/>
            <a:r>
              <a:rPr lang="en-US" dirty="0" smtClean="0"/>
              <a:t>Symmetric Connection Release</a:t>
            </a:r>
          </a:p>
          <a:p>
            <a:pPr lvl="1"/>
            <a:r>
              <a:rPr lang="en-US" dirty="0" smtClean="0"/>
              <a:t>Asymmetric Connection Release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Release 2/</a:t>
            </a:r>
            <a:r>
              <a:rPr lang="en-US" dirty="0"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81400" y="1898666"/>
            <a:ext cx="5254752" cy="1720833"/>
          </a:xfrm>
        </p:spPr>
        <p:txBody>
          <a:bodyPr>
            <a:normAutofit/>
          </a:bodyPr>
          <a:lstStyle/>
          <a:p>
            <a:r>
              <a:rPr lang="en-US" dirty="0" smtClean="0"/>
              <a:t>Asymmetric Connection Release </a:t>
            </a:r>
          </a:p>
          <a:p>
            <a:pPr lvl="1"/>
            <a:r>
              <a:rPr lang="en-US" dirty="0" smtClean="0"/>
              <a:t>Data loss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1676400"/>
            <a:ext cx="12970" cy="38862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71800" y="1676400"/>
            <a:ext cx="14930" cy="38862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57266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57266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2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" y="3209779"/>
            <a:ext cx="2286000" cy="457200"/>
          </a:xfrm>
          <a:prstGeom prst="straightConnector1">
            <a:avLst/>
          </a:prstGeom>
          <a:ln w="3175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85800" y="2527942"/>
            <a:ext cx="2286000" cy="381000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47220">
            <a:off x="1560382" y="3123035"/>
            <a:ext cx="732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 rot="20983750">
            <a:off x="849767" y="2261570"/>
            <a:ext cx="232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ACK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5800" y="1874192"/>
            <a:ext cx="2286000" cy="535137"/>
          </a:xfrm>
          <a:prstGeom prst="straightConnector1">
            <a:avLst/>
          </a:prstGeom>
          <a:ln w="3175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743032">
            <a:off x="1623258" y="182375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CR</a:t>
            </a:r>
            <a:endParaRPr lang="en-US" sz="16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1758" y="4076700"/>
            <a:ext cx="1279684" cy="571500"/>
          </a:xfrm>
          <a:prstGeom prst="straightConnector1">
            <a:avLst/>
          </a:prstGeom>
          <a:ln w="31750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747220">
            <a:off x="942284" y="3929811"/>
            <a:ext cx="732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</a:t>
            </a:r>
            <a:endParaRPr lang="en-US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98770" y="4495800"/>
            <a:ext cx="2286000" cy="381000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983750">
            <a:off x="2033355" y="4207295"/>
            <a:ext cx="8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11442" y="4686300"/>
            <a:ext cx="960358" cy="419100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00200" y="4953000"/>
            <a:ext cx="12192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No data </a:t>
            </a:r>
            <a:r>
              <a:rPr lang="en-US" sz="1100" dirty="0" smtClean="0"/>
              <a:t>are delivered after a disconnect request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</a:p>
          <a:p>
            <a:pPr lvl="1"/>
            <a:r>
              <a:rPr lang="en-US" dirty="0" smtClean="0"/>
              <a:t>To provide </a:t>
            </a:r>
            <a:r>
              <a:rPr lang="en-US" i="1" dirty="0" smtClean="0"/>
              <a:t>reliable</a:t>
            </a:r>
            <a:r>
              <a:rPr lang="en-US" dirty="0" smtClean="0"/>
              <a:t>, </a:t>
            </a:r>
            <a:r>
              <a:rPr lang="en-US" i="1" dirty="0" smtClean="0"/>
              <a:t>cost-effective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efficient</a:t>
            </a:r>
            <a:r>
              <a:rPr lang="en-US" dirty="0" smtClean="0"/>
              <a:t> data transmission from source to destination independent of physical network(s) currently in use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45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Release 3/</a:t>
            </a:r>
            <a:r>
              <a:rPr lang="en-US" dirty="0"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610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Symmetric Connection Release </a:t>
            </a:r>
          </a:p>
          <a:p>
            <a:pPr lvl="1"/>
            <a:r>
              <a:rPr lang="en-US" dirty="0" smtClean="0"/>
              <a:t>Treats connection as 2 separate unidirectional connections to be released separately</a:t>
            </a:r>
          </a:p>
          <a:p>
            <a:pPr lvl="1"/>
            <a:r>
              <a:rPr lang="en-US" dirty="0" smtClean="0"/>
              <a:t>Problem – </a:t>
            </a:r>
          </a:p>
          <a:p>
            <a:pPr lvl="2"/>
            <a:r>
              <a:rPr lang="en-US" dirty="0" smtClean="0"/>
              <a:t>2 army problem </a:t>
            </a:r>
          </a:p>
        </p:txBody>
      </p:sp>
    </p:spTree>
    <p:extLst>
      <p:ext uri="{BB962C8B-B14F-4D97-AF65-F5344CB8AC3E}">
        <p14:creationId xmlns:p14="http://schemas.microsoft.com/office/powerpoint/2010/main" val="20535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Connection Release 4/</a:t>
            </a:r>
            <a:r>
              <a:rPr lang="en-US" dirty="0"/>
              <a:t>10</a:t>
            </a:r>
            <a:r>
              <a:rPr lang="en-US" dirty="0" smtClean="0"/>
              <a:t> - </a:t>
            </a:r>
            <a:br>
              <a:rPr lang="en-US" dirty="0" smtClean="0"/>
            </a:br>
            <a:r>
              <a:rPr lang="en-US" dirty="0" smtClean="0"/>
              <a:t>Two Army Problem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1" t="27675" r="20138" b="27675"/>
          <a:stretch/>
        </p:blipFill>
        <p:spPr bwMode="auto">
          <a:xfrm>
            <a:off x="457200" y="1981200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5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Release 5/10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43000"/>
          </a:xfrm>
        </p:spPr>
        <p:txBody>
          <a:bodyPr/>
          <a:lstStyle/>
          <a:p>
            <a:r>
              <a:rPr lang="en-US" dirty="0" smtClean="0"/>
              <a:t>Solution </a:t>
            </a:r>
          </a:p>
          <a:p>
            <a:pPr lvl="1"/>
            <a:r>
              <a:rPr lang="en-US" dirty="0" smtClean="0"/>
              <a:t>Three way handshake </a:t>
            </a:r>
          </a:p>
          <a:p>
            <a:pPr marL="36576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95161" y="1828800"/>
            <a:ext cx="12970" cy="38862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81161" y="1828800"/>
            <a:ext cx="14930" cy="38862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14161" y="58790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1561" y="58790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2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95161" y="4267200"/>
            <a:ext cx="2286000" cy="457200"/>
          </a:xfrm>
          <a:prstGeom prst="straightConnector1">
            <a:avLst/>
          </a:prstGeom>
          <a:ln w="31750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161" y="3585363"/>
            <a:ext cx="2286000" cy="381000"/>
          </a:xfrm>
          <a:prstGeom prst="straightConnector1">
            <a:avLst/>
          </a:prstGeom>
          <a:ln w="31750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747220">
            <a:off x="5916198" y="418045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ACK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 rot="20983750">
            <a:off x="5747633" y="3412357"/>
            <a:ext cx="701653" cy="37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995161" y="2931613"/>
            <a:ext cx="2286000" cy="535137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43032">
            <a:off x="5932619" y="288117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958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 Release 6/10-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43000"/>
          </a:xfrm>
        </p:spPr>
        <p:txBody>
          <a:bodyPr/>
          <a:lstStyle/>
          <a:p>
            <a:r>
              <a:rPr lang="en-US" dirty="0" smtClean="0"/>
              <a:t>Three way handshake</a:t>
            </a:r>
          </a:p>
          <a:p>
            <a:r>
              <a:rPr lang="en-US" dirty="0" smtClean="0"/>
              <a:t>Scenarios 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Release 7/</a:t>
            </a:r>
            <a:r>
              <a:rPr lang="en-US" dirty="0"/>
              <a:t>10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24600" y="1676400"/>
            <a:ext cx="2435352" cy="685800"/>
          </a:xfr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C000"/>
                </a:solidFill>
              </a:rPr>
              <a:t>Scenario #</a:t>
            </a:r>
            <a:r>
              <a:rPr lang="en-US" dirty="0" smtClean="0">
                <a:solidFill>
                  <a:srgbClr val="FF0000"/>
                </a:solidFill>
              </a:rPr>
              <a:t>1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37761" y="1828800"/>
            <a:ext cx="12970" cy="38862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23761" y="1828800"/>
            <a:ext cx="14930" cy="38862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6761" y="58790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4161" y="58790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2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37761" y="4648200"/>
            <a:ext cx="2286000" cy="457200"/>
          </a:xfrm>
          <a:prstGeom prst="straightConnector1">
            <a:avLst/>
          </a:prstGeom>
          <a:ln w="31750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37761" y="3585363"/>
            <a:ext cx="2286000" cy="381000"/>
          </a:xfrm>
          <a:prstGeom prst="straightConnector1">
            <a:avLst/>
          </a:prstGeom>
          <a:ln w="31750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47220">
            <a:off x="3858798" y="456145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ACK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 rot="20983750">
            <a:off x="3684684" y="3352905"/>
            <a:ext cx="139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  TPDU 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2231528"/>
            <a:ext cx="2286000" cy="535137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743032">
            <a:off x="3581701" y="2181091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  TPDU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1627" y="199286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DR + start timer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73627" y="336446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DR + start timer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382166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Connection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88408" y="4431268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ACK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74608" y="488846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Release 8/</a:t>
            </a:r>
            <a:r>
              <a:rPr lang="en-US" dirty="0"/>
              <a:t>10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38800" y="1676400"/>
            <a:ext cx="3352800" cy="555128"/>
          </a:xfr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Scenario #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C000"/>
                </a:solidFill>
              </a:rPr>
              <a:t> (</a:t>
            </a:r>
            <a:r>
              <a:rPr lang="en-US" sz="2400" dirty="0" err="1" smtClean="0">
                <a:solidFill>
                  <a:srgbClr val="FFC000"/>
                </a:solidFill>
              </a:rPr>
              <a:t>Ack</a:t>
            </a:r>
            <a:r>
              <a:rPr lang="en-US" sz="2400" dirty="0" smtClean="0">
                <a:solidFill>
                  <a:srgbClr val="FFC000"/>
                </a:solidFill>
              </a:rPr>
              <a:t> is lost) 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37761" y="1828800"/>
            <a:ext cx="12970" cy="38862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23761" y="1828800"/>
            <a:ext cx="14930" cy="38862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6761" y="58790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4161" y="58790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2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37761" y="4648200"/>
            <a:ext cx="1240996" cy="424934"/>
          </a:xfrm>
          <a:prstGeom prst="straightConnector1">
            <a:avLst/>
          </a:prstGeom>
          <a:ln w="31750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937761" y="3585363"/>
            <a:ext cx="2286000" cy="381000"/>
          </a:xfrm>
          <a:prstGeom prst="straightConnector1">
            <a:avLst/>
          </a:prstGeom>
          <a:ln w="31750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085784">
            <a:off x="3160954" y="44846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ACK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 rot="20983750">
            <a:off x="3684684" y="3352905"/>
            <a:ext cx="139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  TPDU 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71800" y="2231528"/>
            <a:ext cx="2286000" cy="535137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743032">
            <a:off x="3581701" y="2181091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  TPDU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01627" y="199286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DR + start timer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73627" y="336446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DR + start timer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382166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Connection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88408" y="4431268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ACK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74608" y="4888468"/>
            <a:ext cx="2024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Release Connection</a:t>
            </a:r>
          </a:p>
          <a:p>
            <a:r>
              <a:rPr lang="en-US" dirty="0" smtClean="0"/>
              <a:t>(Time out)</a:t>
            </a:r>
            <a:endParaRPr lang="en-US" dirty="0"/>
          </a:p>
        </p:txBody>
      </p:sp>
      <p:sp>
        <p:nvSpPr>
          <p:cNvPr id="20" name="Explosion 1 19"/>
          <p:cNvSpPr/>
          <p:nvPr/>
        </p:nvSpPr>
        <p:spPr>
          <a:xfrm>
            <a:off x="4114800" y="4800600"/>
            <a:ext cx="985900" cy="762000"/>
          </a:xfrm>
          <a:prstGeom prst="irregularSeal1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lost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62600" y="37338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62600" y="38862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62600" y="40386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62600" y="41910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562600" y="43479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2600" y="45003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62600" y="46527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2600" y="48051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62600" y="49575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62600" y="51099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Release 9/</a:t>
            </a:r>
            <a:r>
              <a:rPr lang="en-US" dirty="0"/>
              <a:t>10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76800" y="1676400"/>
            <a:ext cx="4191000" cy="555128"/>
          </a:xfr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Scenario #</a:t>
            </a:r>
            <a:r>
              <a:rPr lang="en-US" sz="2400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C000"/>
                </a:solidFill>
              </a:rPr>
              <a:t> (Response is lost) 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328161" y="1828800"/>
            <a:ext cx="0" cy="41910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14161" y="1862378"/>
            <a:ext cx="0" cy="4157422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47161" y="61838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4561" y="61838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2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28161" y="5257800"/>
            <a:ext cx="2286000" cy="424934"/>
          </a:xfrm>
          <a:prstGeom prst="straightConnector1">
            <a:avLst/>
          </a:prstGeom>
          <a:ln w="31750" cmpd="sng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429000" y="3020799"/>
            <a:ext cx="1185161" cy="258215"/>
          </a:xfrm>
          <a:prstGeom prst="straightConnector1">
            <a:avLst/>
          </a:prstGeom>
          <a:ln w="31750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10968">
            <a:off x="2837339" y="504401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ACK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 rot="20983750">
            <a:off x="3308384" y="2712141"/>
            <a:ext cx="139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  TPDU 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2200" y="2231528"/>
            <a:ext cx="2251961" cy="405857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743032">
            <a:off x="2972101" y="2098940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  TPDU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2027" y="199286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DR + start timer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4027" y="2799904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DR + start timer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" y="4656295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Release Connection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6189" y="5189458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ACK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5008" y="5221069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Release Connection</a:t>
            </a:r>
          </a:p>
        </p:txBody>
      </p:sp>
      <p:sp>
        <p:nvSpPr>
          <p:cNvPr id="20" name="Explosion 1 19"/>
          <p:cNvSpPr/>
          <p:nvPr/>
        </p:nvSpPr>
        <p:spPr>
          <a:xfrm>
            <a:off x="2438400" y="2971800"/>
            <a:ext cx="1066800" cy="762000"/>
          </a:xfrm>
          <a:prstGeom prst="irregularSeal1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lost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" y="3392269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(Timeout)</a:t>
            </a:r>
          </a:p>
          <a:p>
            <a:r>
              <a:rPr lang="en-US" dirty="0" smtClean="0"/>
              <a:t>Send DR + start timer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62200" y="3861343"/>
            <a:ext cx="2251961" cy="405857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743032">
            <a:off x="2972101" y="3728755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  TPDU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24400" y="4495800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DR + start timer 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328162" y="4500322"/>
            <a:ext cx="2285999" cy="304800"/>
          </a:xfrm>
          <a:prstGeom prst="straightConnector1">
            <a:avLst/>
          </a:prstGeom>
          <a:ln w="31750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983750">
            <a:off x="2841156" y="4309927"/>
            <a:ext cx="139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  TPDU </a:t>
            </a:r>
            <a:endParaRPr lang="en-US" b="1" dirty="0"/>
          </a:p>
        </p:txBody>
      </p:sp>
      <p:sp>
        <p:nvSpPr>
          <p:cNvPr id="46" name="Oval 45"/>
          <p:cNvSpPr/>
          <p:nvPr/>
        </p:nvSpPr>
        <p:spPr>
          <a:xfrm>
            <a:off x="1752600" y="28956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52600" y="30480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52600" y="32049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52600" y="33573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752600" y="35097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752600" y="24384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752600" y="25953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752600" y="27477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Release 10/10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65008" y="1676400"/>
            <a:ext cx="4302792" cy="555128"/>
          </a:xfr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Scenario #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C000"/>
                </a:solidFill>
              </a:rPr>
              <a:t> </a:t>
            </a:r>
            <a:r>
              <a:rPr lang="en-US" sz="1800" dirty="0" smtClean="0">
                <a:solidFill>
                  <a:srgbClr val="FFC000"/>
                </a:solidFill>
              </a:rPr>
              <a:t>(Response is lost </a:t>
            </a:r>
            <a:r>
              <a:rPr lang="en-US" sz="1800" i="1" dirty="0" smtClean="0">
                <a:solidFill>
                  <a:srgbClr val="FFC000"/>
                </a:solidFill>
              </a:rPr>
              <a:t>n</a:t>
            </a:r>
            <a:r>
              <a:rPr lang="en-US" sz="1800" dirty="0" smtClean="0">
                <a:solidFill>
                  <a:srgbClr val="FFC000"/>
                </a:solidFill>
              </a:rPr>
              <a:t> times) </a:t>
            </a:r>
            <a:endParaRPr lang="en-US" sz="1800" dirty="0">
              <a:solidFill>
                <a:srgbClr val="FFC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328161" y="1828800"/>
            <a:ext cx="0" cy="419100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14161" y="1862378"/>
            <a:ext cx="0" cy="4157422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47161" y="61838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4561" y="61838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# 2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29000" y="3020799"/>
            <a:ext cx="1185161" cy="258215"/>
          </a:xfrm>
          <a:prstGeom prst="straightConnector1">
            <a:avLst/>
          </a:prstGeom>
          <a:ln w="31750" cmpd="sng"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983750">
            <a:off x="3308384" y="2712141"/>
            <a:ext cx="139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  TPDU 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62200" y="2231528"/>
            <a:ext cx="2251961" cy="405857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743032">
            <a:off x="2972101" y="2098940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  TPDU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2027" y="1992868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DR + start timer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64027" y="2799904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DR + start timer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" y="5221069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 timeouts)</a:t>
            </a:r>
          </a:p>
          <a:p>
            <a:r>
              <a:rPr lang="en-US" dirty="0" smtClean="0"/>
              <a:t>Release Connection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65008" y="5029200"/>
            <a:ext cx="202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(Timeout)</a:t>
            </a:r>
            <a:endParaRPr lang="en-US" dirty="0"/>
          </a:p>
          <a:p>
            <a:r>
              <a:rPr lang="en-US" dirty="0" smtClean="0"/>
              <a:t>Release Connection</a:t>
            </a:r>
          </a:p>
        </p:txBody>
      </p:sp>
      <p:sp>
        <p:nvSpPr>
          <p:cNvPr id="20" name="Explosion 1 19"/>
          <p:cNvSpPr/>
          <p:nvPr/>
        </p:nvSpPr>
        <p:spPr>
          <a:xfrm>
            <a:off x="2438400" y="2971800"/>
            <a:ext cx="1066800" cy="762000"/>
          </a:xfrm>
          <a:prstGeom prst="irregularSeal1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lost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" y="3392269"/>
            <a:ext cx="227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(Timeout)</a:t>
            </a:r>
          </a:p>
          <a:p>
            <a:r>
              <a:rPr lang="en-US" dirty="0" smtClean="0"/>
              <a:t>Send DR + start timer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62200" y="3861343"/>
            <a:ext cx="1219200" cy="323706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743032">
            <a:off x="2461503" y="3728755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DR  TPDU</a:t>
            </a:r>
            <a:endParaRPr lang="en-US" sz="1600" b="1" dirty="0"/>
          </a:p>
        </p:txBody>
      </p:sp>
      <p:sp>
        <p:nvSpPr>
          <p:cNvPr id="46" name="Oval 45"/>
          <p:cNvSpPr/>
          <p:nvPr/>
        </p:nvSpPr>
        <p:spPr>
          <a:xfrm>
            <a:off x="1752600" y="28956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752600" y="30480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52600" y="32049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752600" y="33573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752600" y="35097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752600" y="24384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752600" y="25953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752600" y="27477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xplosion 1 40"/>
          <p:cNvSpPr/>
          <p:nvPr/>
        </p:nvSpPr>
        <p:spPr>
          <a:xfrm>
            <a:off x="3505200" y="3810000"/>
            <a:ext cx="1066800" cy="762000"/>
          </a:xfrm>
          <a:prstGeom prst="irregularSeal1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lost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752600" y="44196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52600" y="45720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752600" y="47289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52600" y="48813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752600" y="50337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752600" y="41193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52600" y="42717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105400" y="3424478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05400" y="3576878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105400" y="37338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05400" y="38862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05400" y="40386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105400" y="31242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105400" y="32766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05400" y="4491278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05400" y="4643678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105400" y="48006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05400" y="49530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105400" y="51054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105400" y="41910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105400" y="4343400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105400" y="52623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05400" y="54147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105400" y="5567122"/>
            <a:ext cx="76200" cy="71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1600200"/>
            <a:ext cx="7315200" cy="6858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</a:rPr>
              <a:t>CRASH RECOVERY</a:t>
            </a:r>
            <a:endParaRPr lang="en-US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9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 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5226658"/>
              </p:ext>
            </p:extLst>
          </p:nvPr>
        </p:nvGraphicFramePr>
        <p:xfrm>
          <a:off x="838200" y="1981200"/>
          <a:ext cx="7162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1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/>
          <a:lstStyle/>
          <a:p>
            <a:r>
              <a:rPr lang="en-US" dirty="0" smtClean="0"/>
              <a:t>2 types </a:t>
            </a:r>
          </a:p>
          <a:p>
            <a:pPr lvl="1"/>
            <a:r>
              <a:rPr lang="en-US" dirty="0" smtClean="0"/>
              <a:t>Connection Oriented Transport Service</a:t>
            </a:r>
          </a:p>
          <a:p>
            <a:pPr lvl="1"/>
            <a:r>
              <a:rPr lang="en-US" dirty="0" smtClean="0"/>
              <a:t>Connection Less Transport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7" t="43666" r="9531" b="2965"/>
          <a:stretch/>
        </p:blipFill>
        <p:spPr bwMode="auto">
          <a:xfrm>
            <a:off x="1562100" y="838200"/>
            <a:ext cx="751551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01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Service Primitives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LISTEN</a:t>
            </a:r>
          </a:p>
          <a:p>
            <a:r>
              <a:rPr lang="en-US" dirty="0" smtClean="0"/>
              <a:t>CONNECT </a:t>
            </a:r>
          </a:p>
          <a:p>
            <a:r>
              <a:rPr lang="en-US" dirty="0" smtClean="0"/>
              <a:t>SEND </a:t>
            </a:r>
          </a:p>
          <a:p>
            <a:r>
              <a:rPr lang="en-US" dirty="0" smtClean="0"/>
              <a:t>RECEIVE </a:t>
            </a:r>
          </a:p>
          <a:p>
            <a:r>
              <a:rPr lang="en-US" dirty="0" smtClean="0"/>
              <a:t>DISCONNECT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19200"/>
            <a:ext cx="9144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1843430" cy="181965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939" y="990600"/>
            <a:ext cx="184343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31933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Server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0" y="131933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60D6D"/>
                </a:solidFill>
              </a:rPr>
              <a:t>Client</a:t>
            </a:r>
            <a:endParaRPr lang="en-US" sz="2000" b="1" dirty="0">
              <a:solidFill>
                <a:srgbClr val="260D6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9230" y="131933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LISTEN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8406" y="1346513"/>
            <a:ext cx="159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CONNECT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48314" y="2729830"/>
            <a:ext cx="4185495" cy="3112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09800" y="3205280"/>
            <a:ext cx="4185495" cy="190500"/>
          </a:xfrm>
          <a:prstGeom prst="straightConnector1">
            <a:avLst/>
          </a:prstGeom>
          <a:ln w="222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35958" y="3986330"/>
            <a:ext cx="4146981" cy="190500"/>
          </a:xfrm>
          <a:prstGeom prst="straightConnector1">
            <a:avLst/>
          </a:prstGeom>
          <a:ln w="22225" cmpd="sng">
            <a:solidFill>
              <a:schemeClr val="accent4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27997" y="3529130"/>
            <a:ext cx="4015544" cy="285466"/>
          </a:xfrm>
          <a:prstGeom prst="straightConnector1">
            <a:avLst/>
          </a:prstGeom>
          <a:ln w="22225" cmpd="sng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92740" y="5343098"/>
            <a:ext cx="4146981" cy="190500"/>
          </a:xfrm>
          <a:prstGeom prst="straightConnector1">
            <a:avLst/>
          </a:prstGeom>
          <a:ln w="22225" cmpd="sng">
            <a:solidFill>
              <a:schemeClr val="accent4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276655" y="5848634"/>
            <a:ext cx="4015544" cy="285466"/>
          </a:xfrm>
          <a:prstGeom prst="straightConnector1">
            <a:avLst/>
          </a:prstGeom>
          <a:ln w="22225" cmpd="sng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09800" y="6362700"/>
            <a:ext cx="4185495" cy="190500"/>
          </a:xfrm>
          <a:prstGeom prst="straightConnector1">
            <a:avLst/>
          </a:prstGeom>
          <a:ln w="222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1296016">
            <a:off x="3157420" y="2550299"/>
            <a:ext cx="2107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CONNECTION REQ. TPDU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34099">
            <a:off x="3672469" y="3023873"/>
            <a:ext cx="2571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CONNECTION ACCEPTED TPDU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21296016">
            <a:off x="3731947" y="3388232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TPDU</a:t>
            </a:r>
          </a:p>
        </p:txBody>
      </p:sp>
      <p:sp>
        <p:nvSpPr>
          <p:cNvPr id="22" name="TextBox 21"/>
          <p:cNvSpPr txBox="1"/>
          <p:nvPr/>
        </p:nvSpPr>
        <p:spPr>
          <a:xfrm rot="234099">
            <a:off x="4504526" y="384489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TPDU</a:t>
            </a:r>
          </a:p>
        </p:txBody>
      </p:sp>
      <p:sp>
        <p:nvSpPr>
          <p:cNvPr id="23" name="TextBox 22"/>
          <p:cNvSpPr txBox="1"/>
          <p:nvPr/>
        </p:nvSpPr>
        <p:spPr>
          <a:xfrm rot="234099">
            <a:off x="4656926" y="5113005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TPDU</a:t>
            </a:r>
          </a:p>
        </p:txBody>
      </p:sp>
      <p:sp>
        <p:nvSpPr>
          <p:cNvPr id="24" name="TextBox 23"/>
          <p:cNvSpPr txBox="1"/>
          <p:nvPr/>
        </p:nvSpPr>
        <p:spPr>
          <a:xfrm rot="234099">
            <a:off x="4129091" y="6217905"/>
            <a:ext cx="1658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DISCONNECT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TPDU</a:t>
            </a:r>
          </a:p>
        </p:txBody>
      </p:sp>
      <p:sp>
        <p:nvSpPr>
          <p:cNvPr id="25" name="TextBox 24"/>
          <p:cNvSpPr txBox="1"/>
          <p:nvPr/>
        </p:nvSpPr>
        <p:spPr>
          <a:xfrm rot="21296016">
            <a:off x="3884347" y="575481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TPDU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3452930"/>
            <a:ext cx="161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RECEIVE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970" y="5886390"/>
            <a:ext cx="161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RECEIVE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48400" y="3433820"/>
            <a:ext cx="159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SEND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5733990"/>
            <a:ext cx="159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SEND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00" y="3986330"/>
            <a:ext cx="161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RECEIVE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48400" y="5352990"/>
            <a:ext cx="161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RECEIVE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90600" y="3790890"/>
            <a:ext cx="159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SEND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90600" y="5086290"/>
            <a:ext cx="159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SEND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6305490"/>
            <a:ext cx="2130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DISCONNECT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5" t="24914" r="40263" b="14536"/>
          <a:stretch/>
        </p:blipFill>
        <p:spPr bwMode="auto">
          <a:xfrm>
            <a:off x="4231674" y="4142093"/>
            <a:ext cx="175035" cy="1160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3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3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3" grpId="0"/>
      <p:bldP spid="34" grpId="0"/>
      <p:bldP spid="35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4038600"/>
            <a:ext cx="84582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Elements of transport protocols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Addressing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Connection Establishment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Connection Release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Buffering, Flow Control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Multiplexing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Crash Recovery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1600200"/>
            <a:ext cx="7315200" cy="6858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2"/>
                </a:solidFill>
              </a:rPr>
              <a:t>ADDRESSING </a:t>
            </a:r>
            <a:endParaRPr lang="en-US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Addressing scheme is required to deliver messages from one process to another </a:t>
            </a:r>
          </a:p>
          <a:p>
            <a:r>
              <a:rPr lang="en-US" dirty="0" smtClean="0"/>
              <a:t>Several processes may be running on a system at a time</a:t>
            </a:r>
          </a:p>
          <a:p>
            <a:pPr lvl="1"/>
            <a:r>
              <a:rPr lang="en-US" dirty="0" smtClean="0"/>
              <a:t>To identify correct process out of the various running processes, addressing scheme (port number) is needed </a:t>
            </a:r>
          </a:p>
          <a:p>
            <a:pPr lvl="1"/>
            <a:r>
              <a:rPr lang="en-US" dirty="0" smtClean="0"/>
              <a:t>Each process has a specific port number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276</TotalTime>
  <Words>603</Words>
  <Application>Microsoft Office PowerPoint</Application>
  <PresentationFormat>On-screen Show (4:3)</PresentationFormat>
  <Paragraphs>211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TRANSPORT LAYER</vt:lpstr>
      <vt:lpstr>Transport Layer</vt:lpstr>
      <vt:lpstr>Transport Layer Service</vt:lpstr>
      <vt:lpstr>Transport Service Primitives </vt:lpstr>
      <vt:lpstr>STEPS </vt:lpstr>
      <vt:lpstr>Elements of transport protocols </vt:lpstr>
      <vt:lpstr>Elements </vt:lpstr>
      <vt:lpstr>ADDRESSING </vt:lpstr>
      <vt:lpstr>Addressing 1/4</vt:lpstr>
      <vt:lpstr>Addressing 2/4</vt:lpstr>
      <vt:lpstr>Addressing 3/4</vt:lpstr>
      <vt:lpstr>Addressing 4/4 </vt:lpstr>
      <vt:lpstr>CONNECTION ESTABLISHMENT</vt:lpstr>
      <vt:lpstr>Connection Establishment 1/3</vt:lpstr>
      <vt:lpstr>Connection Establishment 2/3</vt:lpstr>
      <vt:lpstr>Connection Establishment 3/3</vt:lpstr>
      <vt:lpstr>CONNECTION RELEASE</vt:lpstr>
      <vt:lpstr>Connection Release 1/10</vt:lpstr>
      <vt:lpstr>Connection Release 2/10</vt:lpstr>
      <vt:lpstr>Connection Release 3/10</vt:lpstr>
      <vt:lpstr>Connection Release 4/10 -  Two Army Problem </vt:lpstr>
      <vt:lpstr>Connection Release 5/10</vt:lpstr>
      <vt:lpstr>Connection Release 6/10-</vt:lpstr>
      <vt:lpstr>Connection Release 7/10 </vt:lpstr>
      <vt:lpstr>Connection Release 8/10 </vt:lpstr>
      <vt:lpstr>Connection Release 9/10 </vt:lpstr>
      <vt:lpstr>Connection Release 10/10</vt:lpstr>
      <vt:lpstr>CRASH RECOVERY</vt:lpstr>
      <vt:lpstr>Crash Recovery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</dc:title>
  <dc:creator>amina</dc:creator>
  <cp:lastModifiedBy>amina</cp:lastModifiedBy>
  <cp:revision>69</cp:revision>
  <dcterms:created xsi:type="dcterms:W3CDTF">2006-08-16T00:00:00Z</dcterms:created>
  <dcterms:modified xsi:type="dcterms:W3CDTF">2017-04-27T07:43:03Z</dcterms:modified>
</cp:coreProperties>
</file>