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730E6-26E3-43F1-94A6-B9351923E458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33917-04E8-4051-8CF7-B9985C03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4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33917-04E8-4051-8CF7-B9985C0354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Transport Protocol – TCP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8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050" y="0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TCP Sliding </a:t>
            </a:r>
            <a:r>
              <a:rPr lang="en-US" dirty="0" smtClean="0"/>
              <a:t>Window – Window Management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6" t="14823" r="11364" b="17588"/>
          <a:stretch/>
        </p:blipFill>
        <p:spPr bwMode="auto">
          <a:xfrm>
            <a:off x="1600200" y="1447800"/>
            <a:ext cx="5624946" cy="473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49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– #1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Caused by sending application – deliver TCP data 1 byte at a time </a:t>
            </a:r>
          </a:p>
          <a:p>
            <a:endParaRPr lang="en-US" dirty="0"/>
          </a:p>
          <a:p>
            <a:r>
              <a:rPr lang="en-US" dirty="0" smtClean="0"/>
              <a:t>Solution – </a:t>
            </a:r>
          </a:p>
          <a:p>
            <a:pPr lvl="1"/>
            <a:r>
              <a:rPr lang="en-US" dirty="0" smtClean="0"/>
              <a:t>Nagle’s Algorithm </a:t>
            </a:r>
          </a:p>
          <a:p>
            <a:pPr lvl="2"/>
            <a:r>
              <a:rPr lang="en-US" dirty="0" smtClean="0"/>
              <a:t>Sender buffers/clubs to 1 TCP segment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7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533401"/>
            <a:ext cx="6934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 #2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6196405" cy="3603812"/>
          </a:xfrm>
        </p:spPr>
        <p:txBody>
          <a:bodyPr/>
          <a:lstStyle/>
          <a:p>
            <a:r>
              <a:rPr lang="en-US" dirty="0" smtClean="0"/>
              <a:t>Problem – Silly Window Syndrome</a:t>
            </a:r>
          </a:p>
          <a:p>
            <a:r>
              <a:rPr lang="en-US" dirty="0" smtClean="0"/>
              <a:t>Solution - Clarks Solution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6" t="25691" r="11932" b="25099"/>
          <a:stretch/>
        </p:blipFill>
        <p:spPr bwMode="auto">
          <a:xfrm>
            <a:off x="1981200" y="2660073"/>
            <a:ext cx="5500254" cy="3449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01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TCP provides </a:t>
            </a:r>
          </a:p>
          <a:p>
            <a:pPr lvl="1"/>
            <a:r>
              <a:rPr lang="en-US" dirty="0" smtClean="0"/>
              <a:t>Reliable </a:t>
            </a:r>
          </a:p>
          <a:p>
            <a:pPr lvl="1"/>
            <a:r>
              <a:rPr lang="en-US" dirty="0" smtClean="0"/>
              <a:t>End to End byte stream transmission of data </a:t>
            </a:r>
          </a:p>
          <a:p>
            <a:r>
              <a:rPr lang="en-US" dirty="0" smtClean="0"/>
              <a:t>Designed to dynamically adapt to properties of internetwork</a:t>
            </a:r>
          </a:p>
          <a:p>
            <a:r>
              <a:rPr lang="en-US" dirty="0" smtClean="0"/>
              <a:t>TCP deals with </a:t>
            </a:r>
          </a:p>
          <a:p>
            <a:pPr lvl="1"/>
            <a:r>
              <a:rPr lang="en-US" dirty="0" smtClean="0"/>
              <a:t>Error control</a:t>
            </a:r>
          </a:p>
          <a:p>
            <a:pPr lvl="1"/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Congestion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Service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TCP service obtained by both sender and receiver via sockets </a:t>
            </a:r>
          </a:p>
          <a:p>
            <a:pPr lvl="1"/>
            <a:r>
              <a:rPr lang="en-US" dirty="0" smtClean="0"/>
              <a:t>IP address + Port</a:t>
            </a:r>
          </a:p>
          <a:p>
            <a:r>
              <a:rPr lang="en-US" dirty="0" smtClean="0"/>
              <a:t>UNIX Working - 	</a:t>
            </a:r>
          </a:p>
          <a:p>
            <a:pPr lvl="1"/>
            <a:r>
              <a:rPr lang="en-US" dirty="0" smtClean="0"/>
              <a:t>There exists a single daemon, </a:t>
            </a:r>
            <a:r>
              <a:rPr lang="en-US" b="1" i="1" dirty="0" err="1" smtClean="0"/>
              <a:t>inetd</a:t>
            </a:r>
            <a:endParaRPr lang="en-US" b="1" i="1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netd</a:t>
            </a:r>
            <a:r>
              <a:rPr lang="en-US" dirty="0" smtClean="0"/>
              <a:t> attaches to multiple ports and waits for incoming connection</a:t>
            </a:r>
          </a:p>
          <a:p>
            <a:pPr lvl="1"/>
            <a:r>
              <a:rPr lang="en-US" dirty="0" smtClean="0"/>
              <a:t>When incoming connection comes </a:t>
            </a:r>
            <a:r>
              <a:rPr lang="en-US" dirty="0" err="1" smtClean="0"/>
              <a:t>inetd</a:t>
            </a:r>
            <a:r>
              <a:rPr lang="en-US" dirty="0" smtClean="0"/>
              <a:t> forks new process and executes corresponding daemon</a:t>
            </a:r>
          </a:p>
          <a:p>
            <a:pPr lvl="1"/>
            <a:r>
              <a:rPr lang="en-US" dirty="0" smtClean="0"/>
              <a:t>Other daemons are active only when needed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netd</a:t>
            </a:r>
            <a:r>
              <a:rPr lang="en-US" dirty="0" smtClean="0"/>
              <a:t> learns about ports from configuration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9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Segment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419600"/>
            <a:ext cx="6196405" cy="16226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4" t="24663" r="11641" b="10040"/>
          <a:stretch/>
        </p:blipFill>
        <p:spPr bwMode="auto">
          <a:xfrm>
            <a:off x="1143000" y="2043944"/>
            <a:ext cx="6781800" cy="42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07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 fields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315200" cy="4267200"/>
          </a:xfrm>
        </p:spPr>
        <p:txBody>
          <a:bodyPr numCol="2">
            <a:normAutofit fontScale="925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Source port 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Destination port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Sequence number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Acknowledgement number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TCP header length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6 bit field unused (later 2 bits were used)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6 flags </a:t>
            </a:r>
          </a:p>
          <a:p>
            <a:pPr lvl="1"/>
            <a:r>
              <a:rPr lang="en-US" dirty="0" smtClean="0"/>
              <a:t>URG</a:t>
            </a:r>
          </a:p>
          <a:p>
            <a:pPr lvl="1"/>
            <a:r>
              <a:rPr lang="en-US" dirty="0" smtClean="0"/>
              <a:t>ACK</a:t>
            </a:r>
          </a:p>
          <a:p>
            <a:pPr lvl="1"/>
            <a:r>
              <a:rPr lang="en-US" dirty="0" smtClean="0"/>
              <a:t>PSH</a:t>
            </a:r>
          </a:p>
          <a:p>
            <a:pPr lvl="1"/>
            <a:r>
              <a:rPr lang="en-US" dirty="0" smtClean="0"/>
              <a:t>RST</a:t>
            </a:r>
          </a:p>
          <a:p>
            <a:pPr lvl="1"/>
            <a:r>
              <a:rPr lang="en-US" dirty="0" smtClean="0"/>
              <a:t>SYN</a:t>
            </a:r>
          </a:p>
          <a:p>
            <a:pPr lvl="1"/>
            <a:r>
              <a:rPr lang="en-US" dirty="0" smtClean="0"/>
              <a:t>FIN</a:t>
            </a:r>
          </a:p>
          <a:p>
            <a:pPr marL="457200" indent="-457200">
              <a:buFont typeface="+mj-lt"/>
              <a:buAutoNum type="arabicParenR" startAt="8"/>
            </a:pPr>
            <a:r>
              <a:rPr lang="en-US" dirty="0" smtClean="0"/>
              <a:t>Window size</a:t>
            </a:r>
          </a:p>
          <a:p>
            <a:pPr marL="457200" indent="-457200">
              <a:buFont typeface="+mj-lt"/>
              <a:buAutoNum type="arabicParenR" startAt="8"/>
            </a:pPr>
            <a:r>
              <a:rPr lang="en-US" dirty="0" smtClean="0"/>
              <a:t>Checksum </a:t>
            </a:r>
          </a:p>
          <a:p>
            <a:pPr marL="457200" indent="-457200">
              <a:buFont typeface="+mj-lt"/>
              <a:buAutoNum type="arabicParenR" startAt="8"/>
            </a:pPr>
            <a:r>
              <a:rPr lang="en-US" dirty="0" smtClean="0"/>
              <a:t>Urgent pointer </a:t>
            </a:r>
          </a:p>
          <a:p>
            <a:pPr marL="457200" indent="-457200">
              <a:buFont typeface="+mj-lt"/>
              <a:buAutoNum type="arabicParenR" startAt="8"/>
            </a:pPr>
            <a:r>
              <a:rPr lang="en-US" dirty="0" smtClean="0"/>
              <a:t>Options 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3276600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TCP Connection Establishment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00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5" t="19303" r="50000" b="7907"/>
          <a:stretch/>
        </p:blipFill>
        <p:spPr bwMode="auto">
          <a:xfrm>
            <a:off x="4343400" y="762000"/>
            <a:ext cx="4012794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1580971"/>
            <a:ext cx="373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Concepts involved – 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The general 3-way handshake </a:t>
            </a:r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r>
              <a:rPr lang="en-US" sz="2400" dirty="0" smtClean="0"/>
              <a:t>Primitives (</a:t>
            </a:r>
            <a:r>
              <a:rPr lang="en-US" sz="2400" dirty="0" err="1" smtClean="0"/>
              <a:t>e.g</a:t>
            </a:r>
            <a:r>
              <a:rPr lang="en-US" sz="2400" dirty="0" smtClean="0"/>
              <a:t>- LISTEN, CONNECT)</a:t>
            </a:r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r>
              <a:rPr lang="en-US" sz="2400" dirty="0" smtClean="0"/>
              <a:t>Various header fields </a:t>
            </a:r>
            <a:r>
              <a:rPr lang="en-US" sz="2400" smtClean="0"/>
              <a:t>(eq- </a:t>
            </a:r>
            <a:r>
              <a:rPr lang="en-US" sz="2400" dirty="0" smtClean="0"/>
              <a:t>SYN, SEQ, ACK)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3563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3276600"/>
            <a:ext cx="6965245" cy="1202485"/>
          </a:xfrm>
        </p:spPr>
        <p:txBody>
          <a:bodyPr>
            <a:normAutofit/>
          </a:bodyPr>
          <a:lstStyle/>
          <a:p>
            <a:r>
              <a:rPr lang="en-US" dirty="0" smtClean="0"/>
              <a:t>TCP Connection Release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01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977" y="1138965"/>
            <a:ext cx="6592645" cy="4580069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Duplex connections</a:t>
            </a:r>
          </a:p>
          <a:p>
            <a:r>
              <a:rPr lang="en-IN" dirty="0" smtClean="0"/>
              <a:t>Symmetric Connection Release </a:t>
            </a:r>
          </a:p>
          <a:p>
            <a:r>
              <a:rPr lang="en-IN" dirty="0" smtClean="0"/>
              <a:t>4 steps 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3 steps 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To avoid 2-Army problem , timers are used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00400" y="2667000"/>
            <a:ext cx="22098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76600" y="3810000"/>
            <a:ext cx="22098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200400" y="3048000"/>
            <a:ext cx="22098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0400" y="3429000"/>
            <a:ext cx="22098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7000" y="24384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FIN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26613" y="2754868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ACK FIN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32120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FIN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0" y="3593068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ACK FIN 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52800" y="4343400"/>
            <a:ext cx="22098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29000" y="5093732"/>
            <a:ext cx="22098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352800" y="4724400"/>
            <a:ext cx="22098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19400" y="4114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FIN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79013" y="4431268"/>
            <a:ext cx="11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ACK </a:t>
            </a:r>
            <a:r>
              <a:rPr lang="en-US" b="1" dirty="0" smtClean="0"/>
              <a:t>+</a:t>
            </a:r>
            <a:r>
              <a:rPr lang="en-US" b="1" dirty="0" smtClean="0">
                <a:solidFill>
                  <a:schemeClr val="tx2"/>
                </a:solidFill>
              </a:rPr>
              <a:t>FIN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38400" y="4876800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ACK FIN 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62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37</TotalTime>
  <Words>203</Words>
  <Application>Microsoft Office PowerPoint</Application>
  <PresentationFormat>On-screen Show (4:3)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Pushpin</vt:lpstr>
      <vt:lpstr>Internet Transport Protocol – TCP </vt:lpstr>
      <vt:lpstr>Introduction </vt:lpstr>
      <vt:lpstr>TCP Service Model</vt:lpstr>
      <vt:lpstr>TCP Segment Header</vt:lpstr>
      <vt:lpstr>TCP Header fields </vt:lpstr>
      <vt:lpstr>TCP Connection Establishment</vt:lpstr>
      <vt:lpstr>PowerPoint Presentation</vt:lpstr>
      <vt:lpstr>TCP Connection Release</vt:lpstr>
      <vt:lpstr>PowerPoint Presentation</vt:lpstr>
      <vt:lpstr>TCP Sliding Window – Window Management </vt:lpstr>
      <vt:lpstr>Issue – #1 </vt:lpstr>
      <vt:lpstr>Issue #2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Transport Protocol – TCP </dc:title>
  <dc:creator/>
  <cp:lastModifiedBy>amina</cp:lastModifiedBy>
  <cp:revision>19</cp:revision>
  <dcterms:created xsi:type="dcterms:W3CDTF">2006-08-16T00:00:00Z</dcterms:created>
  <dcterms:modified xsi:type="dcterms:W3CDTF">2017-06-30T09:44:04Z</dcterms:modified>
</cp:coreProperties>
</file>