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layer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– Domain Name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Purpose - </a:t>
            </a:r>
            <a:r>
              <a:rPr lang="en-IN" dirty="0"/>
              <a:t>To map a name(i.e. URL) onto an IP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Namespace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/>
              <a:t>Internet is divided logically </a:t>
            </a:r>
            <a:r>
              <a:rPr lang="en-IN" sz="3200" b="1" dirty="0"/>
              <a:t>over 250</a:t>
            </a:r>
            <a:r>
              <a:rPr lang="en-IN" sz="3200" dirty="0"/>
              <a:t> </a:t>
            </a:r>
            <a:r>
              <a:rPr lang="en-IN" sz="3200" b="1" dirty="0"/>
              <a:t>top-level domains</a:t>
            </a:r>
            <a:r>
              <a:rPr lang="en-IN" sz="3200" dirty="0"/>
              <a:t>, where each domain covers many hosts</a:t>
            </a:r>
          </a:p>
          <a:p>
            <a:r>
              <a:rPr lang="en-IN" sz="3200" dirty="0"/>
              <a:t>Each domain is partitioned into subdomains, and these are further partitioned, and so 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8" y="3657600"/>
            <a:ext cx="69246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8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Resource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domain can have a set of resource records associated with it </a:t>
            </a:r>
          </a:p>
          <a:p>
            <a:r>
              <a:rPr lang="en-US" dirty="0" smtClean="0"/>
              <a:t>DNS actually maps domain names onto resource records </a:t>
            </a:r>
          </a:p>
          <a:p>
            <a:r>
              <a:rPr lang="en-US" dirty="0" smtClean="0"/>
              <a:t>Resource record is 5-tuple </a:t>
            </a:r>
          </a:p>
          <a:p>
            <a:r>
              <a:rPr lang="en-US" dirty="0" smtClean="0"/>
              <a:t>Typical format </a:t>
            </a:r>
          </a:p>
          <a:p>
            <a:pPr marL="0" indent="0">
              <a:buNone/>
            </a:pPr>
            <a:r>
              <a:rPr lang="en-IN" i="1" dirty="0" smtClean="0"/>
              <a:t>	</a:t>
            </a:r>
            <a:r>
              <a:rPr lang="en-IN" i="1" dirty="0" err="1" smtClean="0"/>
              <a:t>Domain_name</a:t>
            </a:r>
            <a:r>
              <a:rPr lang="en-IN" i="1" dirty="0" smtClean="0"/>
              <a:t> </a:t>
            </a:r>
            <a:r>
              <a:rPr lang="en-IN" i="1" dirty="0" err="1"/>
              <a:t>Time_to_live</a:t>
            </a:r>
            <a:r>
              <a:rPr lang="en-IN" i="1" dirty="0"/>
              <a:t> Class Type Value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IN" i="1" dirty="0" smtClean="0"/>
          </a:p>
          <a:p>
            <a:pPr marL="0" indent="0" algn="ctr">
              <a:buNone/>
            </a:pPr>
            <a:endParaRPr lang="en-IN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Resource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 err="1" smtClean="0"/>
              <a:t>Domain_name</a:t>
            </a:r>
            <a:r>
              <a:rPr lang="en-IN" i="1" dirty="0" smtClean="0"/>
              <a:t> - </a:t>
            </a:r>
            <a:r>
              <a:rPr lang="en-IN" dirty="0"/>
              <a:t>domain to which this record </a:t>
            </a:r>
            <a:r>
              <a:rPr lang="en-IN" dirty="0" smtClean="0"/>
              <a:t>applies</a:t>
            </a:r>
          </a:p>
          <a:p>
            <a:r>
              <a:rPr lang="en-IN" i="1" dirty="0" err="1" smtClean="0"/>
              <a:t>Time_to_live</a:t>
            </a:r>
            <a:r>
              <a:rPr lang="en-IN" i="1" dirty="0" smtClean="0"/>
              <a:t> - </a:t>
            </a:r>
            <a:r>
              <a:rPr lang="en-IN" dirty="0" smtClean="0"/>
              <a:t>an </a:t>
            </a:r>
            <a:r>
              <a:rPr lang="en-IN" dirty="0"/>
              <a:t>indication of how stable the record is. Information that is highly stable is assigned a large value in seconds</a:t>
            </a:r>
            <a:r>
              <a:rPr lang="en-IN" dirty="0" smtClean="0"/>
              <a:t>.</a:t>
            </a:r>
          </a:p>
          <a:p>
            <a:r>
              <a:rPr lang="en-IN" i="1" dirty="0" smtClean="0"/>
              <a:t>Class - </a:t>
            </a:r>
            <a:r>
              <a:rPr lang="en-IN" dirty="0" smtClean="0"/>
              <a:t>For </a:t>
            </a:r>
            <a:r>
              <a:rPr lang="en-IN" dirty="0"/>
              <a:t>Internet information, </a:t>
            </a:r>
            <a:r>
              <a:rPr lang="en-IN" dirty="0" smtClean="0"/>
              <a:t>It </a:t>
            </a:r>
            <a:r>
              <a:rPr lang="en-IN" dirty="0"/>
              <a:t>is always </a:t>
            </a:r>
            <a:r>
              <a:rPr lang="en-IN" i="1" dirty="0" smtClean="0"/>
              <a:t>IN</a:t>
            </a:r>
          </a:p>
          <a:p>
            <a:r>
              <a:rPr lang="en-IN" i="1" dirty="0" smtClean="0"/>
              <a:t>Type - </a:t>
            </a:r>
            <a:r>
              <a:rPr lang="en-IN" dirty="0" smtClean="0"/>
              <a:t> </a:t>
            </a:r>
            <a:r>
              <a:rPr lang="en-IN" dirty="0"/>
              <a:t>what kind of record this </a:t>
            </a:r>
            <a:r>
              <a:rPr lang="en-IN" dirty="0" smtClean="0"/>
              <a:t>is</a:t>
            </a:r>
          </a:p>
          <a:p>
            <a:r>
              <a:rPr lang="en-IN" i="1" dirty="0" smtClean="0"/>
              <a:t>Value -  ca</a:t>
            </a:r>
            <a:r>
              <a:rPr lang="en-IN" dirty="0" smtClean="0"/>
              <a:t>n </a:t>
            </a:r>
            <a:r>
              <a:rPr lang="en-IN" dirty="0"/>
              <a:t>be a number, a domain </a:t>
            </a:r>
            <a:r>
              <a:rPr lang="en-IN" dirty="0" err="1"/>
              <a:t>name,or</a:t>
            </a:r>
            <a:r>
              <a:rPr lang="en-IN" dirty="0"/>
              <a:t> an ASCII string. The semantics depend on the record type.</a:t>
            </a:r>
          </a:p>
          <a:p>
            <a:endParaRPr lang="en-IN" dirty="0"/>
          </a:p>
          <a:p>
            <a:endParaRPr lang="en-IN" i="1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IN" i="1" dirty="0" smtClean="0"/>
          </a:p>
          <a:p>
            <a:pPr marL="0" indent="0" algn="ctr">
              <a:buNone/>
            </a:pPr>
            <a:endParaRPr lang="en-IN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Resource Records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t="7008" r="9180" b="12239"/>
          <a:stretch/>
        </p:blipFill>
        <p:spPr bwMode="auto">
          <a:xfrm>
            <a:off x="971550" y="1627198"/>
            <a:ext cx="7071014" cy="523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2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</TotalTime>
  <Words>162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Application layer </vt:lpstr>
      <vt:lpstr>DNS</vt:lpstr>
      <vt:lpstr>DNS Namespace </vt:lpstr>
      <vt:lpstr>Domain Resource Records</vt:lpstr>
      <vt:lpstr>Domain Resource Records</vt:lpstr>
      <vt:lpstr>Domain Resource Records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 </dc:title>
  <dc:creator>amina</dc:creator>
  <cp:lastModifiedBy>amina</cp:lastModifiedBy>
  <cp:revision>4</cp:revision>
  <dcterms:created xsi:type="dcterms:W3CDTF">2006-08-16T00:00:00Z</dcterms:created>
  <dcterms:modified xsi:type="dcterms:W3CDTF">2017-06-30T10:15:59Z</dcterms:modified>
</cp:coreProperties>
</file>