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6650D-742B-4D08-9640-98565A7A08FA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D31F3-AA6A-4719-95D2-9E805C35E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8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D31F3-AA6A-4719-95D2-9E805C35E1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61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E-mail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41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Services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136904" cy="3138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53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AGENTS </a:t>
            </a:r>
          </a:p>
          <a:p>
            <a:pPr lvl="1"/>
            <a:r>
              <a:rPr lang="en-US" dirty="0" smtClean="0"/>
              <a:t>Allows to read and send email</a:t>
            </a:r>
          </a:p>
          <a:p>
            <a:r>
              <a:rPr lang="en-US" dirty="0" smtClean="0"/>
              <a:t>MESSAGE TRANSGER AGENTS </a:t>
            </a:r>
          </a:p>
          <a:p>
            <a:pPr lvl="1"/>
            <a:r>
              <a:rPr lang="en-IN" dirty="0" smtClean="0"/>
              <a:t>Move </a:t>
            </a:r>
            <a:r>
              <a:rPr lang="en-IN" dirty="0"/>
              <a:t>the messages from the source to the </a:t>
            </a:r>
            <a:r>
              <a:rPr lang="en-IN" dirty="0" smtClean="0"/>
              <a:t>destination.</a:t>
            </a:r>
          </a:p>
          <a:p>
            <a:pPr lvl="1"/>
            <a:r>
              <a:rPr lang="en-IN" dirty="0" smtClean="0"/>
              <a:t>Runs </a:t>
            </a:r>
            <a:r>
              <a:rPr lang="en-IN" dirty="0"/>
              <a:t>in the background on mail server </a:t>
            </a:r>
            <a:r>
              <a:rPr lang="en-IN" dirty="0" smtClean="0"/>
              <a:t>machines</a:t>
            </a:r>
          </a:p>
          <a:p>
            <a:pPr lvl="1"/>
            <a:r>
              <a:rPr lang="en-IN" dirty="0" smtClean="0"/>
              <a:t>Always available</a:t>
            </a:r>
          </a:p>
          <a:p>
            <a:pPr lvl="1"/>
            <a:r>
              <a:rPr lang="en-IN" dirty="0" smtClean="0"/>
              <a:t>Automatically moves </a:t>
            </a:r>
            <a:r>
              <a:rPr lang="en-IN" dirty="0"/>
              <a:t>email through the system from the originator to the recipient with </a:t>
            </a:r>
            <a:r>
              <a:rPr lang="en-IN" sz="3600" b="1" i="1" dirty="0"/>
              <a:t>SMTP (Simple Mail Transfer Protocol).</a:t>
            </a:r>
            <a:r>
              <a:rPr lang="en-IN" sz="3600" b="1" dirty="0">
                <a:solidFill>
                  <a:srgbClr val="C00000"/>
                </a:solidFill>
              </a:rPr>
              <a:t> </a:t>
            </a:r>
            <a:endParaRPr lang="en-IN" sz="3600" b="1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Subsystems in Architecture</a:t>
            </a:r>
          </a:p>
        </p:txBody>
      </p:sp>
    </p:spTree>
    <p:extLst>
      <p:ext uri="{BB962C8B-B14F-4D97-AF65-F5344CB8AC3E}">
        <p14:creationId xmlns:p14="http://schemas.microsoft.com/office/powerpoint/2010/main" val="45671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Multipurpose Internet Mail </a:t>
            </a:r>
            <a:r>
              <a:rPr lang="en-IN" dirty="0" smtClean="0"/>
              <a:t>Extensions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MIME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7933343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68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 </a:t>
            </a:r>
            <a:r>
              <a:rPr lang="en-US" dirty="0"/>
              <a:t>User Agent(Client’s Machine) to contact the ISP’s message transfer agent (Server’s Machine) and allow e-mail to be copied from the ISP to the user when user is online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POP 3</a:t>
            </a:r>
            <a:endParaRPr lang="en-US" b="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81400"/>
            <a:ext cx="7920880" cy="2329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320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POP3 begins when the user starts the mail reader. </a:t>
            </a:r>
          </a:p>
          <a:p>
            <a:r>
              <a:rPr lang="en-US" sz="2400" dirty="0"/>
              <a:t>The mail reader calls up the ISP (unless there is already a connection) and establishes a TCP connection with the message transfer agent at Port 110.</a:t>
            </a:r>
          </a:p>
          <a:p>
            <a:r>
              <a:rPr lang="en-US" sz="2400" dirty="0"/>
              <a:t>Once the connection has been established, the POP3 protocol goes through three states in sequence: </a:t>
            </a:r>
          </a:p>
          <a:p>
            <a:pPr marL="834390" lvl="1" indent="-514350">
              <a:buAutoNum type="arabicPeriod"/>
            </a:pPr>
            <a:r>
              <a:rPr lang="en-US" sz="2400" dirty="0" smtClean="0"/>
              <a:t>Authorization</a:t>
            </a:r>
          </a:p>
          <a:p>
            <a:pPr marL="834390" lvl="1" indent="-514350">
              <a:buAutoNum type="arabicPeriod"/>
            </a:pPr>
            <a:r>
              <a:rPr lang="en-US" sz="2400" dirty="0" smtClean="0"/>
              <a:t>Transactions </a:t>
            </a:r>
          </a:p>
          <a:p>
            <a:pPr marL="834390" lvl="1" indent="-514350">
              <a:buAutoNum type="arabicPeriod"/>
            </a:pPr>
            <a:r>
              <a:rPr lang="en-US" sz="2400" dirty="0" smtClean="0"/>
              <a:t>Update</a:t>
            </a:r>
            <a:endParaRPr lang="en-US" sz="24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POP3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82540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Ø"/>
            </a:pPr>
            <a:r>
              <a:rPr lang="en-US" dirty="0"/>
              <a:t>Assumes email will remain with server indefinitely and not transferred to the user’s machine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Assumes User will be working online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provides mechanisms for creating, destroying, and manipulating multiple mailboxes on the server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User can ask for a particular email by many other attributes not only arrival no (done in POP3)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Users can see partial messages unlike POP3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Users can even send and receive messages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IMAP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0310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Available </a:t>
            </a:r>
            <a:r>
              <a:rPr lang="en-US" dirty="0"/>
              <a:t>through a web browser. </a:t>
            </a:r>
            <a:endParaRPr lang="en-US" dirty="0" smtClean="0"/>
          </a:p>
          <a:p>
            <a:r>
              <a:rPr lang="en-US" dirty="0" smtClean="0"/>
              <a:t>Requires </a:t>
            </a:r>
            <a:r>
              <a:rPr lang="en-US" dirty="0"/>
              <a:t>authentication. </a:t>
            </a:r>
            <a:r>
              <a:rPr lang="en-US" dirty="0" smtClean="0"/>
              <a:t>Then </a:t>
            </a:r>
            <a:r>
              <a:rPr lang="en-US" dirty="0"/>
              <a:t>dynamically created to allow access to one’s mail. The pages are made responsive to client’s mouse click. </a:t>
            </a:r>
          </a:p>
          <a:p>
            <a:r>
              <a:rPr lang="en-IN" dirty="0"/>
              <a:t>In this model, mail submission happens using the normal Web protocols by posting data to a URL. </a:t>
            </a:r>
          </a:p>
          <a:p>
            <a:r>
              <a:rPr lang="en-IN" dirty="0"/>
              <a:t>The Web server takes care of injecting messages into the traditional mail delivery system that we have described. </a:t>
            </a:r>
          </a:p>
          <a:p>
            <a:r>
              <a:rPr lang="en-IN" dirty="0"/>
              <a:t>For security, the standard Web protocols can be used as well. These protocols concern themselves with encrypting Web pages, not whether the content of the Web page is a mail message</a:t>
            </a:r>
            <a:r>
              <a:rPr lang="en-IN" dirty="0" smtClean="0"/>
              <a:t>.</a:t>
            </a:r>
          </a:p>
          <a:p>
            <a:r>
              <a:rPr lang="en-US" dirty="0"/>
              <a:t>Examples: Google Mail, Microsoft’s Hotmail, Yahoo! Mail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Web Mail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69655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</TotalTime>
  <Words>343</Words>
  <Application>Microsoft Office PowerPoint</Application>
  <PresentationFormat>On-screen Show (4:3)</PresentationFormat>
  <Paragraphs>36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E-mail </vt:lpstr>
      <vt:lpstr>Architecture &amp; Services</vt:lpstr>
      <vt:lpstr>Subsystems in Architecture</vt:lpstr>
      <vt:lpstr>MIME</vt:lpstr>
      <vt:lpstr>POP 3</vt:lpstr>
      <vt:lpstr>POP3</vt:lpstr>
      <vt:lpstr>IMAP</vt:lpstr>
      <vt:lpstr>Web Mail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E-mail </dc:title>
  <dc:creator>amina</dc:creator>
  <cp:lastModifiedBy>amina</cp:lastModifiedBy>
  <cp:revision>4</cp:revision>
  <dcterms:created xsi:type="dcterms:W3CDTF">2006-08-16T00:00:00Z</dcterms:created>
  <dcterms:modified xsi:type="dcterms:W3CDTF">2017-06-30T10:14:50Z</dcterms:modified>
</cp:coreProperties>
</file>