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61" r:id="rId4"/>
    <p:sldId id="269" r:id="rId5"/>
    <p:sldId id="270" r:id="rId6"/>
    <p:sldId id="281" r:id="rId7"/>
    <p:sldId id="282" r:id="rId8"/>
    <p:sldId id="271" r:id="rId9"/>
    <p:sldId id="272" r:id="rId10"/>
    <p:sldId id="273" r:id="rId11"/>
    <p:sldId id="274" r:id="rId12"/>
    <p:sldId id="275" r:id="rId13"/>
    <p:sldId id="278" r:id="rId14"/>
    <p:sldId id="279" r:id="rId15"/>
    <p:sldId id="280" r:id="rId16"/>
    <p:sldId id="276" r:id="rId17"/>
    <p:sldId id="283" r:id="rId18"/>
    <p:sldId id="277" r:id="rId19"/>
    <p:sldId id="284" r:id="rId20"/>
    <p:sldId id="286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D5BCA6-03B0-4068-A775-331C9D0A991E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50B322-A089-4335-913F-25FC40B6CE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5BCA6-03B0-4068-A775-331C9D0A991E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0B322-A089-4335-913F-25FC40B6CE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5BCA6-03B0-4068-A775-331C9D0A991E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0B322-A089-4335-913F-25FC40B6CE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5BCA6-03B0-4068-A775-331C9D0A991E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0B322-A089-4335-913F-25FC40B6CE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5BCA6-03B0-4068-A775-331C9D0A991E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0B322-A089-4335-913F-25FC40B6CE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5BCA6-03B0-4068-A775-331C9D0A991E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0B322-A089-4335-913F-25FC40B6CE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5BCA6-03B0-4068-A775-331C9D0A991E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0B322-A089-4335-913F-25FC40B6CE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5BCA6-03B0-4068-A775-331C9D0A991E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0B322-A089-4335-913F-25FC40B6CE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5BCA6-03B0-4068-A775-331C9D0A991E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0B322-A089-4335-913F-25FC40B6CE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D5BCA6-03B0-4068-A775-331C9D0A991E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0B322-A089-4335-913F-25FC40B6CE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D5BCA6-03B0-4068-A775-331C9D0A991E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50B322-A089-4335-913F-25FC40B6CE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D5BCA6-03B0-4068-A775-331C9D0A991E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50B322-A089-4335-913F-25FC40B6CE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PRESENTED BY: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Wanbok</a:t>
            </a:r>
            <a:r>
              <a:rPr lang="en-US" dirty="0" smtClean="0">
                <a:solidFill>
                  <a:schemeClr val="tx1"/>
                </a:solidFill>
              </a:rPr>
              <a:t> G </a:t>
            </a:r>
            <a:r>
              <a:rPr lang="en-US" dirty="0" err="1" smtClean="0">
                <a:solidFill>
                  <a:schemeClr val="tx1"/>
                </a:solidFill>
              </a:rPr>
              <a:t>Thabah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Mebalapynhun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Shylla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ROLL </a:t>
            </a:r>
            <a:r>
              <a:rPr lang="en-US" dirty="0" smtClean="0">
                <a:solidFill>
                  <a:schemeClr val="tx1"/>
                </a:solidFill>
              </a:rPr>
              <a:t>NO:19  and 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428604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DATA </a:t>
            </a:r>
            <a:r>
              <a:rPr lang="en-US" sz="5400" b="1" cap="none" spc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WAREHOUSING</a:t>
            </a:r>
            <a:endParaRPr lang="en-US" sz="5400" b="1" cap="none" spc="0" dirty="0" smtClean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357826"/>
          </a:xfrm>
        </p:spPr>
        <p:txBody>
          <a:bodyPr>
            <a:normAutofit/>
          </a:bodyPr>
          <a:lstStyle/>
          <a:p>
            <a:r>
              <a:rPr lang="en-US" dirty="0" smtClean="0"/>
              <a:t>Data warehouses exist as persistent storage instead of being materialized on demand.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Data warehouses are not usually relational, but rather multidimensional . But Views of a relational database are relational.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Data warehouses can be indexed to optimize performance. Views cannot be indexed independent of the underlying databases.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Warehouse VS Views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warehouses characteristically provide specific support of functionality; views cannot.</a:t>
            </a:r>
          </a:p>
          <a:p>
            <a:endParaRPr lang="en-US" dirty="0" smtClean="0"/>
          </a:p>
          <a:p>
            <a:r>
              <a:rPr lang="en-US" dirty="0" smtClean="0"/>
              <a:t>Data warehouses provide large amounts of integrated and often temporal data, generally more than is contained in one database, whereas views are an extract of a database.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significant operational issues arise with data warehousing: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construction</a:t>
            </a:r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Administration</a:t>
            </a:r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quality control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Problem &amp; Open Issues In Data Warehouse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management—the design, construction, and implementation of the warehouse—is an important and challenging consideration that should not be underestimated.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building of a warehouse in a large organization  potentially takes years from conceptualization to implementation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administration of a data warehouse is an intensive enterprise, proportional to the size and complexity of the warehouse. </a:t>
            </a:r>
          </a:p>
          <a:p>
            <a:endParaRPr lang="en-US" dirty="0" smtClean="0"/>
          </a:p>
          <a:p>
            <a:r>
              <a:rPr lang="en-US" dirty="0" smtClean="0"/>
              <a:t>An organization that attempts to administer a data warehouse must understand the complex nature of its administration.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Although designed for read access, a data warehouse is no more a static structure than any of its information sources.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Source databases can be expected to evolve.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The warehouse’s schema and acquisition component must be expected to be updated to handle these evolutions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>
            <a:normAutofit/>
          </a:bodyPr>
          <a:lstStyle/>
          <a:p>
            <a:r>
              <a:rPr lang="en-US" dirty="0" smtClean="0"/>
              <a:t>A significant issue in data warehousing is the quality control of data.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Both quality and consistency of data are major concerns.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Although the data passes through a cleaning function during acquisition, quality and consistency remain significant issues for the database administrator.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4"/>
          </a:xfrm>
        </p:spPr>
        <p:txBody>
          <a:bodyPr>
            <a:normAutofit/>
          </a:bodyPr>
          <a:lstStyle/>
          <a:p>
            <a:r>
              <a:rPr lang="en-US" dirty="0" smtClean="0"/>
              <a:t>Melding data from heterogeneous and disparate sources is a major challenge:</a:t>
            </a:r>
          </a:p>
          <a:p>
            <a:pPr lvl="1">
              <a:buClr>
                <a:schemeClr val="tx1"/>
              </a:buClr>
              <a:buSzPct val="80000"/>
              <a:buFont typeface="Dingbats" charset="2"/>
              <a:buChar char="l"/>
            </a:pPr>
            <a:r>
              <a:rPr lang="en-US" altLang="en-GB" dirty="0" smtClean="0"/>
              <a:t>Different interfaces</a:t>
            </a:r>
          </a:p>
          <a:p>
            <a:pPr lvl="1">
              <a:buClr>
                <a:schemeClr val="tx1"/>
              </a:buClr>
              <a:buSzPct val="80000"/>
              <a:buFont typeface="Dingbats" charset="2"/>
              <a:buChar char="l"/>
            </a:pPr>
            <a:endParaRPr lang="en-US" altLang="en-GB" dirty="0" smtClean="0"/>
          </a:p>
          <a:p>
            <a:pPr lvl="1">
              <a:buClr>
                <a:schemeClr val="tx1"/>
              </a:buClr>
              <a:buSzPct val="80000"/>
              <a:buFont typeface="Dingbats" charset="2"/>
              <a:buChar char="l"/>
            </a:pPr>
            <a:r>
              <a:rPr lang="en-US" altLang="en-GB" dirty="0" smtClean="0"/>
              <a:t>Different data representations</a:t>
            </a:r>
          </a:p>
          <a:p>
            <a:pPr lvl="1">
              <a:buClr>
                <a:schemeClr val="tx1"/>
              </a:buClr>
              <a:buSzPct val="80000"/>
              <a:buFont typeface="Dingbats" charset="2"/>
              <a:buChar char="l"/>
            </a:pPr>
            <a:endParaRPr lang="en-US" altLang="en-GB" dirty="0" smtClean="0"/>
          </a:p>
          <a:p>
            <a:pPr lvl="1">
              <a:buClr>
                <a:schemeClr val="tx1"/>
              </a:buClr>
              <a:buSzPct val="80000"/>
              <a:buFont typeface="Dingbats" charset="2"/>
              <a:buChar char="l"/>
            </a:pPr>
            <a:r>
              <a:rPr lang="en-US" altLang="en-GB" dirty="0" smtClean="0"/>
              <a:t>Duplicate and inconsistent information</a:t>
            </a:r>
            <a:r>
              <a:rPr lang="en-US" dirty="0" smtClean="0"/>
              <a:t> </a:t>
            </a:r>
          </a:p>
          <a:p>
            <a:pPr lvl="1">
              <a:buClr>
                <a:schemeClr val="tx1"/>
              </a:buClr>
              <a:buSzPct val="80000"/>
              <a:buNone/>
            </a:pPr>
            <a:endParaRPr lang="en-US" dirty="0" smtClean="0"/>
          </a:p>
          <a:p>
            <a:pPr lvl="1">
              <a:buClr>
                <a:schemeClr val="tx1"/>
              </a:buClr>
              <a:buSzPct val="80000"/>
              <a:buFont typeface="Dingbats" charset="2"/>
              <a:buChar char="l"/>
            </a:pPr>
            <a:r>
              <a:rPr lang="en-US" dirty="0" smtClean="0"/>
              <a:t>Every time a source database changes, the data warehouse administrator must consider the possible interactions with other elements of the warehouse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501122" cy="49720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Usage projections should be estimated conservatively prior to construction of the data warehouse and should be revised continually to reflect current requirements.</a:t>
            </a:r>
          </a:p>
          <a:p>
            <a:endParaRPr lang="en-US" dirty="0" smtClean="0"/>
          </a:p>
          <a:p>
            <a:r>
              <a:rPr lang="en-US" dirty="0" smtClean="0"/>
              <a:t>The warehouse should also be designed to accommodate the addition or any changes of data sources without major redesign.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Data warehousing technology itself will continue to evolve for some time so that component structures and functionalities will continually be upgraded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Administration of a data warehouse will require far broader skills than are needed for traditional database administration.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A team of highly skilled technical experts with overlapping areas of expertise will likely be needed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Just as we must prepare for the evolution of the warehouse, we must also recognize that the skills of the management team will, of necessity, evolve with it.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warehousing is collection of information as well as a supporting system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It provide access to data for complex analysis, knowledge discovery &amp; decision making.</a:t>
            </a:r>
          </a:p>
          <a:p>
            <a:endParaRPr lang="en-US" sz="2800" dirty="0" smtClean="0"/>
          </a:p>
          <a:p>
            <a:pPr marL="342000"/>
            <a:r>
              <a:rPr lang="en-US" sz="2800" dirty="0" smtClean="0"/>
              <a:t>Data warehouse is a subject oriented, non-volatile, time variant, collection of data.</a:t>
            </a:r>
          </a:p>
          <a:p>
            <a:pPr marL="342000"/>
            <a:endParaRPr lang="en-US" sz="2800" dirty="0" smtClean="0"/>
          </a:p>
          <a:p>
            <a:pPr marL="342000"/>
            <a:r>
              <a:rPr lang="en-US" sz="2800" dirty="0" smtClean="0"/>
              <a:t>It supports high performance demands on an organization’s data and information. </a:t>
            </a:r>
          </a:p>
          <a:p>
            <a:pPr marL="342000"/>
            <a:endParaRPr lang="en-US" sz="2800" dirty="0" smtClean="0"/>
          </a:p>
          <a:p>
            <a:endParaRPr lang="en-US" sz="2800" dirty="0" smtClean="0"/>
          </a:p>
          <a:p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FUNDAMENTALS OF DATABASE SYSTEM</a:t>
            </a:r>
          </a:p>
          <a:p>
            <a:pPr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RAMEZ ELMASRI</a:t>
            </a:r>
          </a:p>
          <a:p>
            <a:pPr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SHAMKANT B.NAVATHE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cene3d>
            <a:camera prst="isometricOffAxis2Left"/>
            <a:lightRig rig="threePt" dir="t"/>
          </a:scene3d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400347" y="2967335"/>
            <a:ext cx="3630738" cy="92333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perspectiveLef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Online Analytical Processing(OLAP)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Used to describe the analysis of complex data from data warehousing</a:t>
            </a:r>
          </a:p>
          <a:p>
            <a:pPr>
              <a:buFont typeface="Wingdings" pitchFamily="2" charset="2"/>
              <a:buChar char="ü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342000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Decision Support System(DSS)</a:t>
            </a:r>
          </a:p>
          <a:p>
            <a:pPr marL="342000">
              <a:buFont typeface="Wingdings" pitchFamily="2" charset="2"/>
              <a:buChar char="ü"/>
            </a:pPr>
            <a:r>
              <a:rPr lang="en-US" sz="2800" dirty="0" smtClean="0"/>
              <a:t>Supports organization’s leading decision makers with high level data for complex and important decisions.</a:t>
            </a:r>
          </a:p>
          <a:p>
            <a:pPr marL="342000">
              <a:buNone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Online Transaction Processing(OLTP)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It includes insertions, update deletions; also supports information query requirements.</a:t>
            </a:r>
          </a:p>
          <a:p>
            <a:pPr marL="342000">
              <a:buNone/>
            </a:pPr>
            <a:endParaRPr lang="en-IN" sz="2800" dirty="0" smtClean="0"/>
          </a:p>
          <a:p>
            <a:pPr marL="342000">
              <a:buNone/>
            </a:pPr>
            <a:endParaRPr lang="en-IN" sz="2800" dirty="0" smtClean="0">
              <a:solidFill>
                <a:srgbClr val="00B050"/>
              </a:solidFill>
            </a:endParaRPr>
          </a:p>
          <a:p>
            <a:pPr marL="342000">
              <a:buNone/>
            </a:pPr>
            <a:endParaRPr 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600" b="1" u="sng" dirty="0" smtClean="0">
                <a:solidFill>
                  <a:srgbClr val="0070C0"/>
                </a:solidFill>
              </a:rPr>
              <a:t>Acquisition of data for the warehouse involves the following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 data must be extracted from multiple, heterogeneous sources</a:t>
            </a:r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None/>
            </a:pPr>
            <a:r>
              <a:rPr lang="en-US" sz="2600" dirty="0" smtClean="0"/>
              <a:t>2.Data must be formatted for consistency within the warehouse.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Various credit cards may report their transactions differently, making it difficult to compute all credit sales. These format inconsistencies must be resolved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None/>
            </a:pPr>
            <a:endParaRPr lang="en-US" sz="1400" dirty="0" smtClean="0"/>
          </a:p>
          <a:p>
            <a:pPr marL="514350" indent="-514350">
              <a:buNone/>
            </a:pPr>
            <a:r>
              <a:rPr lang="en-US" sz="2800" dirty="0" smtClean="0"/>
              <a:t>3.The data must be cleaned to ensure validity.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For input data, cleaning must occur before the data is loaded into the warehouse.</a:t>
            </a:r>
          </a:p>
          <a:p>
            <a:pPr lvl="1"/>
            <a:r>
              <a:rPr lang="en-US" sz="2600" dirty="0" smtClean="0"/>
              <a:t>But automatic recognition of other data problems can be more challenging</a:t>
            </a:r>
          </a:p>
          <a:p>
            <a:pPr lvl="1"/>
            <a:r>
              <a:rPr lang="en-US" sz="2600" dirty="0" smtClean="0"/>
              <a:t>For example, one might require that </a:t>
            </a:r>
            <a:r>
              <a:rPr lang="en-US" sz="2600" dirty="0" smtClean="0">
                <a:solidFill>
                  <a:srgbClr val="FF0000"/>
                </a:solidFill>
              </a:rPr>
              <a:t>City = ‘</a:t>
            </a:r>
            <a:r>
              <a:rPr lang="en-US" sz="2600" dirty="0" err="1" smtClean="0">
                <a:solidFill>
                  <a:srgbClr val="FF0000"/>
                </a:solidFill>
              </a:rPr>
              <a:t>Shillong</a:t>
            </a:r>
            <a:r>
              <a:rPr lang="en-US" sz="2600" dirty="0" smtClean="0"/>
              <a:t>’ together with </a:t>
            </a:r>
            <a:r>
              <a:rPr lang="en-US" sz="2600" dirty="0" smtClean="0">
                <a:solidFill>
                  <a:srgbClr val="FF0000"/>
                </a:solidFill>
              </a:rPr>
              <a:t>State = ‘Meghalaya’</a:t>
            </a:r>
            <a:r>
              <a:rPr lang="en-US" sz="2600" dirty="0" smtClean="0"/>
              <a:t> be recognized as an incorrect combination</a:t>
            </a:r>
            <a:endParaRPr lang="en-IN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22"/>
            <a:ext cx="8229600" cy="1143000"/>
          </a:xfrm>
        </p:spPr>
        <p:txBody>
          <a:bodyPr/>
          <a:lstStyle/>
          <a:p>
            <a:r>
              <a:rPr lang="en-US" b="1" dirty="0" smtClean="0"/>
              <a:t>Building a Data Warehouse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/>
              <a:t>3.The data must be fitted into the data model of the warehouse. Data from various sources must be installed in the data model of the warehouse.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4.The data must be loaded into the warehouse. The sheer volume of data in the warehouse makes loading the data a significant task. Monitoring tools for loads as well as methods to recover from incomplete or incorrect loads are required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4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Storing the data according to the data model of the warehouse</a:t>
            </a:r>
          </a:p>
          <a:p>
            <a:endParaRPr lang="en-US" sz="2800" dirty="0" smtClean="0"/>
          </a:p>
          <a:p>
            <a:r>
              <a:rPr lang="en-US" sz="2800" dirty="0" smtClean="0"/>
              <a:t>Creating and maintaining required data structures</a:t>
            </a:r>
          </a:p>
          <a:p>
            <a:endParaRPr lang="en-US" sz="2800" dirty="0" smtClean="0"/>
          </a:p>
          <a:p>
            <a:r>
              <a:rPr lang="en-US" sz="2800" dirty="0" smtClean="0"/>
              <a:t>Creating and maintaining appropriate access paths</a:t>
            </a:r>
          </a:p>
          <a:p>
            <a:endParaRPr lang="en-US" sz="2800" dirty="0" smtClean="0"/>
          </a:p>
          <a:p>
            <a:r>
              <a:rPr lang="en-US" sz="2800" dirty="0" smtClean="0"/>
              <a:t>Providing for time-variant data as new data are added</a:t>
            </a:r>
          </a:p>
          <a:p>
            <a:endParaRPr lang="en-US" sz="2800" dirty="0" smtClean="0"/>
          </a:p>
          <a:p>
            <a:r>
              <a:rPr lang="en-US" sz="2800" dirty="0" smtClean="0"/>
              <a:t>Supporting the updating of warehouse data</a:t>
            </a:r>
          </a:p>
          <a:p>
            <a:endParaRPr lang="en-US" sz="2800" dirty="0" smtClean="0"/>
          </a:p>
          <a:p>
            <a:r>
              <a:rPr lang="en-US" sz="2800" dirty="0" smtClean="0"/>
              <a:t>Refreshing the data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Removing unwanted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Processes Involves in Data storage in a data warehouse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 smtClean="0"/>
              <a:t>Includes the following steps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sz="3400" dirty="0" smtClean="0"/>
              <a:t>Usage projections</a:t>
            </a:r>
          </a:p>
          <a:p>
            <a:pPr>
              <a:buNone/>
            </a:pPr>
            <a:endParaRPr lang="en-US" sz="3400" dirty="0" smtClean="0"/>
          </a:p>
          <a:p>
            <a:pPr>
              <a:buFont typeface="Wingdings" pitchFamily="2" charset="2"/>
              <a:buChar char="ü"/>
            </a:pPr>
            <a:r>
              <a:rPr lang="en-US" sz="3400" dirty="0" smtClean="0"/>
              <a:t>The fit of the data model</a:t>
            </a:r>
          </a:p>
          <a:p>
            <a:pPr>
              <a:buFont typeface="Wingdings" pitchFamily="2" charset="2"/>
              <a:buChar char="ü"/>
            </a:pPr>
            <a:endParaRPr lang="en-US" sz="3400" dirty="0" smtClean="0"/>
          </a:p>
          <a:p>
            <a:pPr>
              <a:buFont typeface="Wingdings" pitchFamily="2" charset="2"/>
              <a:buChar char="ü"/>
            </a:pPr>
            <a:r>
              <a:rPr lang="en-US" sz="3400" dirty="0" smtClean="0"/>
              <a:t>Characteristics of available sources</a:t>
            </a:r>
          </a:p>
          <a:p>
            <a:pPr>
              <a:buFont typeface="Wingdings" pitchFamily="2" charset="2"/>
              <a:buChar char="ü"/>
            </a:pPr>
            <a:endParaRPr lang="en-US" sz="3400" dirty="0" smtClean="0"/>
          </a:p>
          <a:p>
            <a:pPr>
              <a:buFont typeface="Wingdings" pitchFamily="2" charset="2"/>
              <a:buChar char="ü"/>
            </a:pPr>
            <a:r>
              <a:rPr lang="en-US" sz="3400" dirty="0" smtClean="0"/>
              <a:t>Design of the metadata component</a:t>
            </a:r>
          </a:p>
          <a:p>
            <a:pPr>
              <a:buFont typeface="Wingdings" pitchFamily="2" charset="2"/>
              <a:buChar char="ü"/>
            </a:pPr>
            <a:endParaRPr lang="en-US" sz="3400" dirty="0" smtClean="0"/>
          </a:p>
          <a:p>
            <a:pPr>
              <a:buFont typeface="Wingdings" pitchFamily="2" charset="2"/>
              <a:buChar char="ü"/>
            </a:pPr>
            <a:r>
              <a:rPr lang="en-US" sz="3400" dirty="0" smtClean="0"/>
              <a:t>Modular component design</a:t>
            </a:r>
          </a:p>
          <a:p>
            <a:pPr>
              <a:buFont typeface="Wingdings" pitchFamily="2" charset="2"/>
              <a:buChar char="ü"/>
            </a:pPr>
            <a:endParaRPr lang="en-US" sz="3400" dirty="0" smtClean="0"/>
          </a:p>
          <a:p>
            <a:pPr>
              <a:buFont typeface="Wingdings" pitchFamily="2" charset="2"/>
              <a:buChar char="ü"/>
            </a:pPr>
            <a:r>
              <a:rPr lang="en-US" sz="3400" dirty="0" smtClean="0"/>
              <a:t>Design for manageability and change</a:t>
            </a:r>
          </a:p>
          <a:p>
            <a:pPr>
              <a:buNone/>
            </a:pPr>
            <a:endParaRPr lang="en-US" sz="3400" dirty="0" smtClean="0"/>
          </a:p>
          <a:p>
            <a:pPr>
              <a:buFont typeface="Wingdings" pitchFamily="2" charset="2"/>
              <a:buChar char="ü"/>
            </a:pPr>
            <a:r>
              <a:rPr lang="en-US" sz="3400" dirty="0" smtClean="0"/>
              <a:t>Considerations of distributed and parallel architecture</a:t>
            </a:r>
          </a:p>
          <a:p>
            <a:pPr marL="70200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en-US" dirty="0" smtClean="0"/>
              <a:t>Design Considerations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data warehouse access component offer preprogrammed functionalities as follows</a:t>
            </a:r>
          </a:p>
          <a:p>
            <a:pPr>
              <a:buNone/>
            </a:pPr>
            <a:endParaRPr lang="en-US" b="1" dirty="0" smtClean="0"/>
          </a:p>
          <a:p>
            <a:pPr lvl="1">
              <a:buFont typeface="Wingdings" pitchFamily="2" charset="2"/>
              <a:buChar char="ü"/>
            </a:pPr>
            <a:r>
              <a:rPr lang="en-US" b="1" dirty="0" smtClean="0"/>
              <a:t>Roll-up :</a:t>
            </a:r>
            <a:r>
              <a:rPr lang="en-US" dirty="0" smtClean="0"/>
              <a:t> Data is summarized with increasing generalization </a:t>
            </a:r>
          </a:p>
          <a:p>
            <a:pPr lvl="1">
              <a:buFont typeface="Wingdings" pitchFamily="2" charset="2"/>
              <a:buChar char="ü"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b="1" dirty="0" smtClean="0"/>
              <a:t>Drill-down : </a:t>
            </a:r>
            <a:r>
              <a:rPr lang="en-US" dirty="0" smtClean="0"/>
              <a:t>Increasing levels of detail are revealed.</a:t>
            </a:r>
          </a:p>
          <a:p>
            <a:pPr lvl="1">
              <a:buFont typeface="Wingdings" pitchFamily="2" charset="2"/>
              <a:buChar char="ü"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b="1" dirty="0" smtClean="0"/>
              <a:t>Pivot : </a:t>
            </a:r>
            <a:r>
              <a:rPr lang="en-US" dirty="0" smtClean="0"/>
              <a:t>Cross tabulation </a:t>
            </a:r>
            <a:r>
              <a:rPr lang="en-US" i="1" dirty="0" smtClean="0"/>
              <a:t> is performed.</a:t>
            </a:r>
          </a:p>
          <a:p>
            <a:pPr lvl="1">
              <a:buNone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Typical functionalities of Data Warehouse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2" indent="-342900">
              <a:buFont typeface="Wingdings" pitchFamily="2" charset="2"/>
              <a:buChar char="ü"/>
            </a:pPr>
            <a:r>
              <a:rPr lang="en-US" b="1" dirty="0" smtClean="0"/>
              <a:t>Slice and dice : </a:t>
            </a:r>
            <a:r>
              <a:rPr lang="en-US" dirty="0" smtClean="0"/>
              <a:t>Projection operations are performed on the dimensions.</a:t>
            </a:r>
          </a:p>
          <a:p>
            <a:pPr lvl="1">
              <a:buFont typeface="Wingdings" pitchFamily="2" charset="2"/>
              <a:buChar char="ü"/>
            </a:pPr>
            <a:endParaRPr lang="en-US" b="1" dirty="0" smtClean="0"/>
          </a:p>
          <a:p>
            <a:pPr lvl="1">
              <a:buFont typeface="Wingdings" pitchFamily="2" charset="2"/>
              <a:buChar char="ü"/>
            </a:pPr>
            <a:r>
              <a:rPr lang="en-US" b="1" dirty="0" smtClean="0"/>
              <a:t>Sorting : </a:t>
            </a:r>
            <a:r>
              <a:rPr lang="en-US" dirty="0" smtClean="0"/>
              <a:t>Data is sorted by ordinal value.</a:t>
            </a:r>
          </a:p>
          <a:p>
            <a:pPr lvl="1">
              <a:buFont typeface="Wingdings" pitchFamily="2" charset="2"/>
              <a:buChar char="ü"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b="1" dirty="0" smtClean="0"/>
              <a:t>Selection: </a:t>
            </a:r>
            <a:r>
              <a:rPr lang="en-US" dirty="0" smtClean="0"/>
              <a:t>Data is available by value or range.</a:t>
            </a:r>
          </a:p>
          <a:p>
            <a:pPr lvl="1">
              <a:buFont typeface="Wingdings" pitchFamily="2" charset="2"/>
              <a:buChar char="ü"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b="1" dirty="0" smtClean="0"/>
              <a:t>Derived (computed) attributes: </a:t>
            </a:r>
            <a:r>
              <a:rPr lang="en-US" dirty="0" smtClean="0"/>
              <a:t>Attributes are computed by operations on stored and derived value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369</TotalTime>
  <Words>977</Words>
  <Application>Microsoft Office PowerPoint</Application>
  <PresentationFormat>On-screen Show (4:3)</PresentationFormat>
  <Paragraphs>147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PowerPoint Presentation</vt:lpstr>
      <vt:lpstr>INTRODUCTION </vt:lpstr>
      <vt:lpstr>TYPES OF APPLICATIONS</vt:lpstr>
      <vt:lpstr>Building a Data Warehouse</vt:lpstr>
      <vt:lpstr>Contd…</vt:lpstr>
      <vt:lpstr>Processes Involves in Data storage in a data warehouse  </vt:lpstr>
      <vt:lpstr>Design Considerations</vt:lpstr>
      <vt:lpstr>Typical functionalities of Data Warehouse</vt:lpstr>
      <vt:lpstr>PowerPoint Presentation</vt:lpstr>
      <vt:lpstr>Data Warehouse VS Views</vt:lpstr>
      <vt:lpstr>PowerPoint Presentation</vt:lpstr>
      <vt:lpstr>Problem &amp; Open Issues In Data Warehouse</vt:lpstr>
      <vt:lpstr>Construction</vt:lpstr>
      <vt:lpstr>Administration</vt:lpstr>
      <vt:lpstr>Contd…</vt:lpstr>
      <vt:lpstr>Quality Control</vt:lpstr>
      <vt:lpstr>Contd…</vt:lpstr>
      <vt:lpstr>Solutions</vt:lpstr>
      <vt:lpstr>Contd…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pronita</dc:creator>
  <cp:lastModifiedBy>mebal17</cp:lastModifiedBy>
  <cp:revision>131</cp:revision>
  <dcterms:created xsi:type="dcterms:W3CDTF">2015-05-24T03:32:33Z</dcterms:created>
  <dcterms:modified xsi:type="dcterms:W3CDTF">2017-06-15T05:46:40Z</dcterms:modified>
</cp:coreProperties>
</file>