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72" r:id="rId16"/>
    <p:sldId id="276" r:id="rId17"/>
    <p:sldId id="268" r:id="rId18"/>
    <p:sldId id="278" r:id="rId19"/>
    <p:sldId id="269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8CA5E64-6CDE-4B2C-B6BA-8E33A53A3783}" type="datetimeFigureOut">
              <a:rPr lang="en-US" smtClean="0"/>
              <a:pPr/>
              <a:t>6/13/2017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AD8E9E-D12C-4141-86A2-869FFDBCC5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556792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DCN PRESENTATION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65104"/>
            <a:ext cx="6172200" cy="2009818"/>
          </a:xfrm>
        </p:spPr>
        <p:txBody>
          <a:bodyPr>
            <a:normAutofit/>
          </a:bodyPr>
          <a:lstStyle/>
          <a:p>
            <a:r>
              <a:rPr lang="en-US" dirty="0" smtClean="0"/>
              <a:t>PRESENTERS:-</a:t>
            </a:r>
          </a:p>
          <a:p>
            <a:r>
              <a:rPr lang="en-US" dirty="0" smtClean="0"/>
              <a:t>		ARELIA NALLE KHARJANA</a:t>
            </a:r>
          </a:p>
          <a:p>
            <a:r>
              <a:rPr lang="en-US" dirty="0" smtClean="0"/>
              <a:t>		BIBEK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Probability of Hash Collisions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we apply k random messages to our hash code what must the value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have probability of 0.5 that at least one duplicate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previous equation, we have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√2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𝑚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𝑚/2 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847894"/>
            <a:ext cx="6215106" cy="1724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BIRTHDAY ATTACK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Exploits the mathematics behind the birthday problem in probability theory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attack can be used to abuse communication between two or more parties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attack depends on higher likelihood of collisions found between random attack attempts and a fixed degree of permutations as described in birthday problem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Birthday attacks are a class of brute force techniques that target the cryptographic hash functions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goal is to take a cryptographic hash function and find two different inputs that produce the same outputs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BIRTHDAY ATTACK CONTD…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1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1916" y="1600200"/>
            <a:ext cx="6498167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BIRTHDAY ATTACK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9"/>
            <a:ext cx="8229600" cy="2143139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Consider a hash function that gets an arbitrary message and outputs a n-bit digest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2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𝑛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possible digests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 we need to try an average of 2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𝑛/2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messages to find two with the same digest.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 64-bit digest, this requires 2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tries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200px-Cryptographic_Hash_Functi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00438"/>
            <a:ext cx="8640960" cy="3239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BIRTHDAY ATTACK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is prepared to “sign” a message by appending the appropriate m-bit hash code and encrypting that hash code with A’s private key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attacker generates 2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𝑚/2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variations on the message, all of which gives the same meaning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attacker prepares an equal number of messages, all of which are variations of the fraudulent message to be substituted for the real one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 sets of messages are compared to find a pair of messages that produce the same hash code. The probability of success is greater than 0.5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no match is found, additional valid and fraudulent messages are generated until a match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made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BIRTHDAY ATTACK CONTD…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attacker offers the valid variation to A for signature. This signature can then be attached to the fraudulent variation for transmission to the intended recipient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Because the two variations have the same hash code, they will produce the same signature; the attacker is assured of success even though the encryption key is not known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 of a birthday attack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7358114" cy="518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1143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</a:t>
            </a:r>
            <a:r>
              <a:rPr lang="en-US" b="1" dirty="0" smtClean="0"/>
              <a:t>. </a:t>
            </a:r>
            <a:r>
              <a:rPr lang="en-US" b="1" dirty="0"/>
              <a:t>A Letter in 2</a:t>
            </a:r>
            <a:r>
              <a:rPr lang="en-US" b="1" baseline="30000" dirty="0"/>
              <a:t>37</a:t>
            </a:r>
            <a:r>
              <a:rPr lang="en-US" b="1" dirty="0"/>
              <a:t> Variations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How to avoid birthday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attack?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avoid this attack, the output length of the hash function used for a signature scheme can be chosen large enough so that the birthday attack becomes computationally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infeasible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 128-bit digest, this requires 2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(~1019) tries. (That is computationally infeasible.)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TOPICS ALLOCATION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BIRTHDAY PROBLEM ,HASH FUNCTIONS, PROBABILITY OF HASH COLLISIONS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DONE BY BIBEK SHARMA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BIRTHDAY ATTACK, HOW TO AVOID BIRTHDAY ATTACK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DONE BY ARELIA NALLE KHARJANA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http://www.winlab.rutgers.edu/comnet2/Reading/documents/Birthday_attack.pdf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https://www.slideshare.net/RkskEkanayaka/birthday-paradox-explained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Networks, Fourth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Edition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Andrew 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Tanenbaum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Cryptography and Network Security Principles and Practices, Fourth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Edition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William Stallings</a:t>
            </a:r>
          </a:p>
          <a:p>
            <a:endParaRPr lang="en-US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CONTENTS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BIRTHDAY PROBLEM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HASH FUNCTIONS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PROBABILITY OF HASH COLLISIONS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BIRTHDAY ATTACK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TO AVOID BIRTHDAY ATTACK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340768"/>
            <a:ext cx="7200800" cy="4680520"/>
          </a:xfrm>
        </p:spPr>
      </p:pic>
    </p:spTree>
    <p:extLst>
      <p:ext uri="{BB962C8B-B14F-4D97-AF65-F5344CB8AC3E}">
        <p14:creationId xmlns:p14="http://schemas.microsoft.com/office/powerpoint/2010/main" xmlns="" val="34997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BIRTHDAY PROBLEM/PARADOX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4686304" cy="41259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set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randomly chosen people, some pair of them will have the same birthday.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the probability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two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randomly selected people have the same birthday?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large must be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that the probability is greater than 50 percent?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irthdayparadox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636912"/>
            <a:ext cx="314327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BIRTHDAY PROBLEM CONTD…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4043362" cy="437025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group of 50 students, what is the probability that at least two students share the same birthday?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Assumptions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365 days each year.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Birthdays are evenly distributed throughout the year, so that each day of the year has an equal chance of being someone’s birthday.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-2aa7f40e1729cf25971216a93b54bae28ee63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20" y="1844824"/>
            <a:ext cx="4143372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Take group of 5 people….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= event no one in group shares same birthday.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event at least 2 people share same birthday.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independence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using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classical approach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P(A) = 365/365 × 364/365 × 363/365 × 362/365 × 361/365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= 0.973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then P(A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1 - 0.973 = 0.027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about a 3% chance that in a group of 5 people at least two people share the same birthday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Take group of 23 people….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= event no one in group shares same birthday.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event at least 2 people share same birthday.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independence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using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classical approach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P(A) = 365/365 × 364/365 × … × 343/365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= 0.493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then P(A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1 - 0.493 = 0.507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about a 51% chance that in a group of 23 people at least two people share the same birthday.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Take group of 50 people….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= event no one in group shares same birthday.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event at least 2 people share same birthday.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independence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using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classical approach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P(A) = 365/365 × 364/365 × … × 316/365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= 0.03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1 - 0.03 = 0.97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about a 97% chance that in a group of 50 people at least two people share the same birthday.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BIRTHDAY PROBLEM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400552" cy="1685924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n ≥ √365 then this probability is more than half.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general, if there are k possibilities then on average √𝑘 trials are required to find a collision.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7" y="1500174"/>
            <a:ext cx="3319208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485776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HASH FUNCTIONS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4400552" cy="413732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hash function takes a variable length message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produces a fixed length message digest.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the length of the digest is m then there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𝑚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possible message digests.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More than one message will be mapped to the same digest.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785926"/>
            <a:ext cx="264320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252</TotalTime>
  <Words>975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DCN PRESENTATION</vt:lpstr>
      <vt:lpstr>  CONTENTS</vt:lpstr>
      <vt:lpstr>THE BIRTHDAY PROBLEM/PARADOX</vt:lpstr>
      <vt:lpstr>THE BIRTHDAY PROBLEM CONTD…</vt:lpstr>
      <vt:lpstr>Take group of 5 people….</vt:lpstr>
      <vt:lpstr>Take group of 23 people….</vt:lpstr>
      <vt:lpstr>Take group of 50 people….</vt:lpstr>
      <vt:lpstr>THE BIRTHDAY PROBLEM</vt:lpstr>
      <vt:lpstr>HASH FUNCTIONS</vt:lpstr>
      <vt:lpstr>Probability of Hash Collisions </vt:lpstr>
      <vt:lpstr>BIRTHDAY ATTACK</vt:lpstr>
      <vt:lpstr>BIRTHDAY ATTACK CONTD…</vt:lpstr>
      <vt:lpstr>BIRTHDAY ATTACK CONTD…</vt:lpstr>
      <vt:lpstr>BIRTHDAY ATTACK CONTD…</vt:lpstr>
      <vt:lpstr>BIRTHDAY ATTACK CONTD…</vt:lpstr>
      <vt:lpstr>Example of a birthday attack</vt:lpstr>
      <vt:lpstr>How to avoid birthday attack? </vt:lpstr>
      <vt:lpstr>TOPICS ALLOCATION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32</cp:revision>
  <dcterms:created xsi:type="dcterms:W3CDTF">2017-06-11T03:52:38Z</dcterms:created>
  <dcterms:modified xsi:type="dcterms:W3CDTF">2017-06-13T03:58:48Z</dcterms:modified>
</cp:coreProperties>
</file>