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87" r:id="rId19"/>
    <p:sldId id="288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96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97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97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97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9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52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3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3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964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96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96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6/16/2017</a:t>
            </a:fld>
            <a:endParaRPr lang="en-US"/>
          </a:p>
        </p:txBody>
      </p:sp>
      <p:sp>
        <p:nvSpPr>
          <p:cNvPr id="104896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920"/>
              </a:lnSpc>
            </a:pPr>
            <a:r>
              <a:rPr spc="-5" dirty="0"/>
              <a:t>Page</a:t>
            </a:r>
            <a:r>
              <a:rPr spc="-90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6/16/2017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920"/>
              </a:lnSpc>
            </a:pPr>
            <a:r>
              <a:rPr spc="-5" dirty="0"/>
              <a:t>Page</a:t>
            </a:r>
            <a:r>
              <a:rPr spc="-90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048615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16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17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18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6/16/2017</a:t>
            </a:fld>
            <a:endParaRPr lang="en-US"/>
          </a:p>
        </p:txBody>
      </p:sp>
      <p:sp>
        <p:nvSpPr>
          <p:cNvPr id="1048619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920"/>
              </a:lnSpc>
            </a:pPr>
            <a:r>
              <a:rPr spc="-5" dirty="0"/>
              <a:t>Page</a:t>
            </a:r>
            <a:r>
              <a:rPr spc="-90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048954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955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6/16/2017</a:t>
            </a:fld>
            <a:endParaRPr lang="en-US"/>
          </a:p>
        </p:txBody>
      </p:sp>
      <p:sp>
        <p:nvSpPr>
          <p:cNvPr id="1048956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920"/>
              </a:lnSpc>
            </a:pPr>
            <a:r>
              <a:rPr spc="-5" dirty="0"/>
              <a:t>Page</a:t>
            </a:r>
            <a:r>
              <a:rPr spc="-90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2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6/16/2017</a:t>
            </a:fld>
            <a:endParaRPr lang="en-US"/>
          </a:p>
        </p:txBody>
      </p:sp>
      <p:sp>
        <p:nvSpPr>
          <p:cNvPr id="1048583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920"/>
              </a:lnSpc>
            </a:pPr>
            <a:r>
              <a:rPr spc="-5" dirty="0"/>
              <a:t>Page</a:t>
            </a:r>
            <a:r>
              <a:rPr spc="-90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150977" y="222250"/>
            <a:ext cx="8838565" cy="556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490829" y="1225550"/>
            <a:ext cx="7732395" cy="429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6/16/2017</a:t>
            </a:fld>
            <a:endParaRPr lang="en-US"/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8042909" y="6447311"/>
            <a:ext cx="90106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920"/>
              </a:lnSpc>
            </a:pPr>
            <a:r>
              <a:rPr spc="-5" dirty="0"/>
              <a:t>Page</a:t>
            </a:r>
            <a:r>
              <a:rPr spc="-90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werpointstyle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powerpointstyles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powerpointstyle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powerpointstyle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powerpointstyle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powerpointstyle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powerpointstyle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powerpointstyle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powerpointstyles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powerpointstyles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powerpointstyles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powerpointstyle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powerpointstyle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powerpointstyle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hyperlink" Target="http://www.powerpointstyles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powerpointstyle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12" Type="http://schemas.openxmlformats.org/officeDocument/2006/relationships/image" Target="../media/image19.png"/><Relationship Id="rId2" Type="http://schemas.openxmlformats.org/officeDocument/2006/relationships/hyperlink" Target="http://www.powerpointstyles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2.png"/><Relationship Id="rId10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powerpointstyles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powerpointstyle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object 2"/>
          <p:cNvSpPr txBox="1"/>
          <p:nvPr/>
        </p:nvSpPr>
        <p:spPr>
          <a:xfrm>
            <a:off x="0" y="0"/>
            <a:ext cx="9144000" cy="663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R="12065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Powerpoint</a:t>
            </a:r>
            <a:r>
              <a:rPr sz="1800" spc="-3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Templates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585" name="object 3"/>
          <p:cNvSpPr/>
          <p:nvPr/>
        </p:nvSpPr>
        <p:spPr>
          <a:xfrm>
            <a:off x="3439540" y="6538277"/>
            <a:ext cx="2243455" cy="0"/>
          </a:xfrm>
          <a:custGeom>
            <a:avLst/>
            <a:gdLst/>
            <a:ahLst/>
            <a:cxnLst/>
            <a:rect l="l" t="t" r="r" b="b"/>
            <a:pathLst>
              <a:path w="2243454">
                <a:moveTo>
                  <a:pt x="0" y="0"/>
                </a:moveTo>
                <a:lnTo>
                  <a:pt x="2243328" y="0"/>
                </a:lnTo>
              </a:path>
            </a:pathLst>
          </a:custGeom>
          <a:ln w="16764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object 4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7" name="object 5"/>
          <p:cNvSpPr txBox="1"/>
          <p:nvPr/>
        </p:nvSpPr>
        <p:spPr>
          <a:xfrm>
            <a:off x="0" y="0"/>
            <a:ext cx="9144000" cy="681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3439795">
              <a:lnSpc>
                <a:spcPct val="100000"/>
              </a:lnSpc>
              <a:spcBef>
                <a:spcPts val="5"/>
              </a:spcBef>
              <a:tabLst>
                <a:tab pos="8054975" algn="l"/>
              </a:tabLst>
            </a:pPr>
            <a:r>
              <a:rPr sz="1800" spc="-10" dirty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Powerpoint</a:t>
            </a:r>
            <a:r>
              <a:rPr sz="1800" spc="4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9999"/>
                </a:solidFill>
                <a:latin typeface="Arial"/>
                <a:cs typeface="Arial"/>
                <a:hlinkClick r:id="rId3"/>
              </a:rPr>
              <a:t>Templates</a:t>
            </a:r>
            <a:r>
              <a:rPr sz="1800" spc="-25" dirty="0">
                <a:solidFill>
                  <a:srgbClr val="009999"/>
                </a:solidFill>
                <a:latin typeface="Arial"/>
                <a:cs typeface="Arial"/>
              </a:rPr>
              <a:t>	</a:t>
            </a:r>
            <a:r>
              <a:rPr sz="2700" b="1" spc="-7" baseline="-33950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sz="2700" b="1" spc="-135" baseline="-339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7" baseline="-339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700" baseline="-33950">
              <a:latin typeface="Arial"/>
              <a:cs typeface="Arial"/>
            </a:endParaRPr>
          </a:p>
        </p:txBody>
      </p:sp>
      <p:sp>
        <p:nvSpPr>
          <p:cNvPr id="1048588" name="object 6"/>
          <p:cNvSpPr/>
          <p:nvPr/>
        </p:nvSpPr>
        <p:spPr>
          <a:xfrm>
            <a:off x="3439540" y="6538277"/>
            <a:ext cx="2243455" cy="0"/>
          </a:xfrm>
          <a:custGeom>
            <a:avLst/>
            <a:gdLst/>
            <a:ahLst/>
            <a:cxnLst/>
            <a:rect l="l" t="t" r="r" b="b"/>
            <a:pathLst>
              <a:path w="2243454">
                <a:moveTo>
                  <a:pt x="0" y="0"/>
                </a:moveTo>
                <a:lnTo>
                  <a:pt x="2243328" y="0"/>
                </a:lnTo>
              </a:path>
            </a:pathLst>
          </a:custGeom>
          <a:ln w="16764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9" name="object 7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0" name="object 8"/>
          <p:cNvSpPr txBox="1"/>
          <p:nvPr/>
        </p:nvSpPr>
        <p:spPr>
          <a:xfrm>
            <a:off x="3084067" y="3163442"/>
            <a:ext cx="4749800" cy="141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4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4400" b="1" spc="-75" dirty="0">
                <a:solidFill>
                  <a:srgbClr val="FFFFFF"/>
                </a:solidFill>
                <a:latin typeface="Arial"/>
                <a:cs typeface="Arial"/>
              </a:rPr>
              <a:t>Databases</a:t>
            </a:r>
            <a:endParaRPr sz="4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Presented by Lucy </a:t>
            </a:r>
            <a:r>
              <a:rPr lang="en-US" sz="2400" dirty="0" err="1">
                <a:solidFill>
                  <a:srgbClr val="FFFFFF"/>
                </a:solidFill>
                <a:latin typeface="Arial"/>
                <a:cs typeface="Arial"/>
              </a:rPr>
              <a:t>Kurbah</a:t>
            </a:r>
            <a:endParaRPr sz="240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  <a:latin typeface="Arial"/>
                <a:cs typeface="Arial"/>
              </a:rPr>
              <a:t>Roll no 29</a:t>
            </a:r>
            <a:endParaRPr sz="24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object 2"/>
          <p:cNvSpPr txBox="1"/>
          <p:nvPr/>
        </p:nvSpPr>
        <p:spPr>
          <a:xfrm>
            <a:off x="0" y="0"/>
            <a:ext cx="9144000" cy="663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R="12065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009999"/>
                </a:solidFill>
                <a:latin typeface="Arial"/>
                <a:cs typeface="Arial"/>
                <a:hlinkClick r:id="rId2"/>
              </a:rPr>
              <a:t>Powerpoint</a:t>
            </a:r>
            <a:r>
              <a:rPr sz="1800" spc="-3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9999"/>
                </a:solidFill>
                <a:latin typeface="Arial"/>
                <a:cs typeface="Arial"/>
                <a:hlinkClick r:id="rId2"/>
              </a:rPr>
              <a:t>Templates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799" name="object 3"/>
          <p:cNvSpPr/>
          <p:nvPr/>
        </p:nvSpPr>
        <p:spPr>
          <a:xfrm>
            <a:off x="3439540" y="6538277"/>
            <a:ext cx="2243455" cy="0"/>
          </a:xfrm>
          <a:custGeom>
            <a:avLst/>
            <a:gdLst/>
            <a:ahLst/>
            <a:cxnLst/>
            <a:rect l="l" t="t" r="r" b="b"/>
            <a:pathLst>
              <a:path w="2243454">
                <a:moveTo>
                  <a:pt x="0" y="0"/>
                </a:moveTo>
                <a:lnTo>
                  <a:pt x="2243328" y="0"/>
                </a:lnTo>
              </a:path>
            </a:pathLst>
          </a:custGeom>
          <a:ln w="16764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800" name="object 4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801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0">
              <a:lnSpc>
                <a:spcPct val="100000"/>
              </a:lnSpc>
            </a:pPr>
            <a:r>
              <a:rPr spc="-5" dirty="0"/>
              <a:t>Requirements </a:t>
            </a:r>
            <a:r>
              <a:rPr spc="-10" dirty="0"/>
              <a:t>of </a:t>
            </a:r>
            <a:r>
              <a:rPr dirty="0"/>
              <a:t>Mobile</a:t>
            </a:r>
            <a:r>
              <a:rPr spc="-25" dirty="0"/>
              <a:t> </a:t>
            </a:r>
            <a:r>
              <a:rPr dirty="0"/>
              <a:t>DBMSs:</a:t>
            </a:r>
          </a:p>
        </p:txBody>
      </p:sp>
      <p:sp>
        <p:nvSpPr>
          <p:cNvPr id="1048803" name="object 6"/>
          <p:cNvSpPr txBox="1"/>
          <p:nvPr/>
        </p:nvSpPr>
        <p:spPr>
          <a:xfrm>
            <a:off x="3525773" y="1225041"/>
            <a:ext cx="944244" cy="317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b="1" spc="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sz="2200" b="1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48804" name="object 7"/>
          <p:cNvSpPr txBox="1"/>
          <p:nvPr/>
        </p:nvSpPr>
        <p:spPr>
          <a:xfrm>
            <a:off x="4848605" y="1225041"/>
            <a:ext cx="913130" cy="317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sat</a:t>
            </a:r>
            <a:r>
              <a:rPr sz="2200" b="1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b="1" spc="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48805" name="object 8"/>
          <p:cNvSpPr txBox="1"/>
          <p:nvPr/>
        </p:nvSpPr>
        <p:spPr>
          <a:xfrm>
            <a:off x="6139688" y="1225041"/>
            <a:ext cx="2080895" cy="317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38835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fol</a:t>
            </a:r>
            <a:r>
              <a:rPr sz="2200" b="1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48806" name="object 9"/>
          <p:cNvSpPr txBox="1"/>
          <p:nvPr/>
        </p:nvSpPr>
        <p:spPr>
          <a:xfrm>
            <a:off x="490829" y="1225041"/>
            <a:ext cx="265493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3380" indent="-360680">
              <a:lnSpc>
                <a:spcPct val="100000"/>
              </a:lnSpc>
              <a:buFont typeface="Wingdings"/>
              <a:buChar char=""/>
              <a:tabLst>
                <a:tab pos="360680" algn="l"/>
                <a:tab pos="374015" algn="l"/>
                <a:tab pos="1651635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Mobile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DBMSs</a:t>
            </a:r>
            <a:endParaRPr sz="2200" dirty="0">
              <a:latin typeface="Arial"/>
              <a:cs typeface="Arial"/>
            </a:endParaRPr>
          </a:p>
          <a:p>
            <a:pPr marL="36195" algn="ctr">
              <a:lnSpc>
                <a:spcPct val="100000"/>
              </a:lnSpc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048807" name="object 10"/>
          <p:cNvSpPr txBox="1"/>
          <p:nvPr/>
        </p:nvSpPr>
        <p:spPr>
          <a:xfrm>
            <a:off x="948029" y="2276602"/>
            <a:ext cx="4725035" cy="266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1484" indent="-438784">
              <a:lnSpc>
                <a:spcPct val="100000"/>
              </a:lnSpc>
              <a:buFont typeface="Wingdings"/>
              <a:buChar char=""/>
              <a:tabLst>
                <a:tab pos="451484" algn="l"/>
                <a:tab pos="452120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Small memory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footprint.</a:t>
            </a:r>
            <a:endParaRPr sz="2200" dirty="0">
              <a:latin typeface="Arial"/>
              <a:cs typeface="Arial"/>
            </a:endParaRPr>
          </a:p>
          <a:p>
            <a:pPr marL="374015" indent="-361315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374015" algn="l"/>
                <a:tab pos="374650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Flash-optimized storage</a:t>
            </a:r>
            <a:r>
              <a:rPr sz="22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system.</a:t>
            </a:r>
            <a:endParaRPr sz="2200" dirty="0">
              <a:latin typeface="Arial"/>
              <a:cs typeface="Arial"/>
            </a:endParaRPr>
          </a:p>
          <a:p>
            <a:pPr marL="374015" indent="-361315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374015" algn="l"/>
                <a:tab pos="374650" algn="l"/>
              </a:tabLst>
            </a:pP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Security.</a:t>
            </a:r>
            <a:endParaRPr sz="2200" dirty="0">
              <a:latin typeface="Arial"/>
              <a:cs typeface="Arial"/>
            </a:endParaRPr>
          </a:p>
          <a:p>
            <a:pPr marL="374015" indent="-361315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374015" algn="l"/>
                <a:tab pos="374650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Low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power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consumption.</a:t>
            </a:r>
            <a:endParaRPr sz="2200" dirty="0">
              <a:latin typeface="Arial"/>
              <a:cs typeface="Arial"/>
            </a:endParaRPr>
          </a:p>
          <a:p>
            <a:pPr marL="374015" indent="-361315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374015" algn="l"/>
                <a:tab pos="374650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Self-management.</a:t>
            </a:r>
            <a:endParaRPr sz="2200" dirty="0">
              <a:latin typeface="Arial"/>
              <a:cs typeface="Arial"/>
            </a:endParaRPr>
          </a:p>
          <a:p>
            <a:pPr marL="374015" indent="-361315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374015" algn="l"/>
                <a:tab pos="374650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Embeddable in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applications.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8" name="object 2"/>
          <p:cNvSpPr txBox="1"/>
          <p:nvPr/>
        </p:nvSpPr>
        <p:spPr>
          <a:xfrm>
            <a:off x="0" y="0"/>
            <a:ext cx="9144000" cy="663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R="12065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009999"/>
                </a:solidFill>
                <a:latin typeface="Arial"/>
                <a:cs typeface="Arial"/>
                <a:hlinkClick r:id="rId2"/>
              </a:rPr>
              <a:t>Powerpoint</a:t>
            </a:r>
            <a:r>
              <a:rPr sz="1800" spc="-3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9999"/>
                </a:solidFill>
                <a:latin typeface="Arial"/>
                <a:cs typeface="Arial"/>
                <a:hlinkClick r:id="rId2"/>
              </a:rPr>
              <a:t>Templates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809" name="object 3"/>
          <p:cNvSpPr/>
          <p:nvPr/>
        </p:nvSpPr>
        <p:spPr>
          <a:xfrm>
            <a:off x="3439540" y="6538277"/>
            <a:ext cx="2243455" cy="0"/>
          </a:xfrm>
          <a:custGeom>
            <a:avLst/>
            <a:gdLst/>
            <a:ahLst/>
            <a:cxnLst/>
            <a:rect l="l" t="t" r="r" b="b"/>
            <a:pathLst>
              <a:path w="2243454">
                <a:moveTo>
                  <a:pt x="0" y="0"/>
                </a:moveTo>
                <a:lnTo>
                  <a:pt x="2243328" y="0"/>
                </a:lnTo>
              </a:path>
            </a:pathLst>
          </a:custGeom>
          <a:ln w="16764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810" name="object 4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811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8470">
              <a:lnSpc>
                <a:spcPct val="100000"/>
              </a:lnSpc>
            </a:pPr>
            <a:r>
              <a:rPr spc="-5" dirty="0"/>
              <a:t>Small Memory</a:t>
            </a:r>
            <a:r>
              <a:rPr spc="-15" dirty="0"/>
              <a:t> </a:t>
            </a:r>
            <a:r>
              <a:rPr spc="-5" dirty="0"/>
              <a:t>Footprint:</a:t>
            </a:r>
          </a:p>
        </p:txBody>
      </p:sp>
      <p:sp>
        <p:nvSpPr>
          <p:cNvPr id="1048812" name="object 6"/>
          <p:cNvSpPr txBox="1"/>
          <p:nvPr/>
        </p:nvSpPr>
        <p:spPr>
          <a:xfrm>
            <a:off x="6630416" y="3818001"/>
            <a:ext cx="1590675" cy="317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76910" algn="l"/>
              </a:tabLst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overall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48813" name="object 7"/>
          <p:cNvSpPr txBox="1"/>
          <p:nvPr/>
        </p:nvSpPr>
        <p:spPr>
          <a:xfrm>
            <a:off x="490829" y="4869560"/>
            <a:ext cx="7729855" cy="635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3380" marR="5080" indent="-360680">
              <a:lnSpc>
                <a:spcPct val="100000"/>
              </a:lnSpc>
              <a:buFont typeface="Wingdings"/>
              <a:buChar char=""/>
              <a:tabLst>
                <a:tab pos="373380" algn="l"/>
                <a:tab pos="374015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Mobile DBMSs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customizable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to include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only 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the required database</a:t>
            </a:r>
            <a:r>
              <a:rPr sz="22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functionalities.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48814" name="object 8"/>
          <p:cNvSpPr/>
          <p:nvPr/>
        </p:nvSpPr>
        <p:spPr>
          <a:xfrm>
            <a:off x="6704076" y="1097280"/>
            <a:ext cx="2439923" cy="2628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815" name="object 9"/>
          <p:cNvSpPr txBox="1"/>
          <p:nvPr/>
        </p:nvSpPr>
        <p:spPr>
          <a:xfrm>
            <a:off x="490829" y="1009015"/>
            <a:ext cx="5930900" cy="952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3380" marR="5080" indent="-360680" algn="just">
              <a:lnSpc>
                <a:spcPct val="100000"/>
              </a:lnSpc>
              <a:buFont typeface="Wingdings"/>
              <a:buChar char=""/>
              <a:tabLst>
                <a:tab pos="374015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Memory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footprint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is amount of main  memory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application uses while 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running.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48817" name="object 10"/>
          <p:cNvSpPr txBox="1"/>
          <p:nvPr/>
        </p:nvSpPr>
        <p:spPr>
          <a:xfrm>
            <a:off x="490829" y="2396109"/>
            <a:ext cx="5928995" cy="201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3380" marR="5080" indent="-360680" algn="just">
              <a:lnSpc>
                <a:spcPct val="100000"/>
              </a:lnSpc>
              <a:buFont typeface="Wingdings"/>
              <a:buChar char=""/>
              <a:tabLst>
                <a:tab pos="374015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Mobile devices have limited 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memory,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so  the mobile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database application should 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have a small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footprint.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Wingdings"/>
              <a:buChar char=""/>
            </a:pPr>
            <a:endParaRPr sz="2800">
              <a:latin typeface="Times New Roman"/>
              <a:cs typeface="Times New Roman"/>
            </a:endParaRPr>
          </a:p>
          <a:p>
            <a:pPr marL="373380" indent="-360680">
              <a:lnSpc>
                <a:spcPct val="100000"/>
              </a:lnSpc>
              <a:buFont typeface="Wingdings"/>
              <a:buChar char=""/>
              <a:tabLst>
                <a:tab pos="373380" algn="l"/>
                <a:tab pos="374015" algn="l"/>
                <a:tab pos="1114425" algn="l"/>
                <a:tab pos="1890395" algn="l"/>
                <a:tab pos="2397760" algn="l"/>
                <a:tab pos="3545840" algn="l"/>
                <a:tab pos="5004435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The	size	of	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mobile	database	affects</a:t>
            </a:r>
            <a:endParaRPr sz="2200">
              <a:latin typeface="Arial"/>
              <a:cs typeface="Arial"/>
            </a:endParaRPr>
          </a:p>
          <a:p>
            <a:pPr marL="373380">
              <a:lnSpc>
                <a:spcPct val="100000"/>
              </a:lnSpc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application footprint</a:t>
            </a:r>
            <a:r>
              <a:rPr sz="2200" b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8" name="object 2"/>
          <p:cNvSpPr txBox="1"/>
          <p:nvPr/>
        </p:nvSpPr>
        <p:spPr>
          <a:xfrm>
            <a:off x="0" y="0"/>
            <a:ext cx="9144000" cy="663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R="12065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009999"/>
                </a:solidFill>
                <a:latin typeface="Arial"/>
                <a:cs typeface="Arial"/>
                <a:hlinkClick r:id="rId2"/>
              </a:rPr>
              <a:t>Powerpoint</a:t>
            </a:r>
            <a:r>
              <a:rPr sz="1800" spc="-3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9999"/>
                </a:solidFill>
                <a:latin typeface="Arial"/>
                <a:cs typeface="Arial"/>
                <a:hlinkClick r:id="rId2"/>
              </a:rPr>
              <a:t>Templates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819" name="object 3"/>
          <p:cNvSpPr/>
          <p:nvPr/>
        </p:nvSpPr>
        <p:spPr>
          <a:xfrm>
            <a:off x="3439540" y="6538277"/>
            <a:ext cx="2243455" cy="0"/>
          </a:xfrm>
          <a:custGeom>
            <a:avLst/>
            <a:gdLst/>
            <a:ahLst/>
            <a:cxnLst/>
            <a:rect l="l" t="t" r="r" b="b"/>
            <a:pathLst>
              <a:path w="2243454">
                <a:moveTo>
                  <a:pt x="0" y="0"/>
                </a:moveTo>
                <a:lnTo>
                  <a:pt x="2243328" y="0"/>
                </a:lnTo>
              </a:path>
            </a:pathLst>
          </a:custGeom>
          <a:ln w="16764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820" name="object 4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821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4700">
              <a:lnSpc>
                <a:spcPct val="100000"/>
              </a:lnSpc>
            </a:pPr>
            <a:r>
              <a:rPr spc="-5" dirty="0"/>
              <a:t>Flash-Optimized Storage</a:t>
            </a:r>
            <a:r>
              <a:rPr spc="15" dirty="0"/>
              <a:t> </a:t>
            </a:r>
            <a:r>
              <a:rPr dirty="0"/>
              <a:t>System:</a:t>
            </a:r>
          </a:p>
        </p:txBody>
      </p:sp>
      <p:sp>
        <p:nvSpPr>
          <p:cNvPr id="1048822" name="object 6"/>
          <p:cNvSpPr txBox="1"/>
          <p:nvPr/>
        </p:nvSpPr>
        <p:spPr>
          <a:xfrm>
            <a:off x="490829" y="1225041"/>
            <a:ext cx="7802245" cy="4065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3380" indent="-360680">
              <a:lnSpc>
                <a:spcPct val="100000"/>
              </a:lnSpc>
              <a:buFont typeface="Wingdings"/>
              <a:buChar char=""/>
              <a:tabLst>
                <a:tab pos="373380" algn="l"/>
                <a:tab pos="374015" algn="l"/>
                <a:tab pos="1315720" algn="l"/>
                <a:tab pos="2849245" algn="l"/>
                <a:tab pos="3479800" algn="l"/>
                <a:tab pos="4952365" algn="l"/>
                <a:tab pos="6176010" algn="l"/>
                <a:tab pos="7415530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Flash	m</a:t>
            </a:r>
            <a:r>
              <a:rPr sz="2200" b="1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mories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domin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stor</a:t>
            </a:r>
            <a:r>
              <a:rPr sz="2200" b="1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ge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devices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200" b="1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200">
              <a:latin typeface="Arial"/>
              <a:cs typeface="Arial"/>
            </a:endParaRPr>
          </a:p>
          <a:p>
            <a:pPr marL="373380">
              <a:lnSpc>
                <a:spcPct val="100000"/>
              </a:lnSpc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portable devices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373380" indent="-360680">
              <a:lnSpc>
                <a:spcPct val="100000"/>
              </a:lnSpc>
              <a:spcBef>
                <a:spcPts val="1800"/>
              </a:spcBef>
              <a:buFont typeface="Wingdings"/>
              <a:buChar char=""/>
              <a:tabLst>
                <a:tab pos="373380" algn="l"/>
                <a:tab pos="374015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They have feature such</a:t>
            </a:r>
            <a:r>
              <a:rPr sz="22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as:</a:t>
            </a:r>
            <a:endParaRPr sz="2200">
              <a:latin typeface="Arial"/>
              <a:cs typeface="Arial"/>
            </a:endParaRPr>
          </a:p>
          <a:p>
            <a:pPr marL="831215" lvl="1" indent="-361315">
              <a:lnSpc>
                <a:spcPct val="100000"/>
              </a:lnSpc>
              <a:spcBef>
                <a:spcPts val="1010"/>
              </a:spcBef>
              <a:buFont typeface="Wingdings"/>
              <a:buChar char=""/>
              <a:tabLst>
                <a:tab pos="831215" algn="l"/>
                <a:tab pos="831850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Small</a:t>
            </a:r>
            <a:r>
              <a:rPr sz="2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size.</a:t>
            </a:r>
            <a:endParaRPr sz="2200">
              <a:latin typeface="Arial"/>
              <a:cs typeface="Arial"/>
            </a:endParaRPr>
          </a:p>
          <a:p>
            <a:pPr marL="831215" lvl="1" indent="-36131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831215" algn="l"/>
                <a:tab pos="831850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Better shock</a:t>
            </a:r>
            <a:r>
              <a:rPr sz="22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resistance.</a:t>
            </a:r>
            <a:endParaRPr sz="2200">
              <a:latin typeface="Arial"/>
              <a:cs typeface="Arial"/>
            </a:endParaRPr>
          </a:p>
          <a:p>
            <a:pPr marL="831215" lvl="1" indent="-36131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831215" algn="l"/>
                <a:tab pos="831850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Low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power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consumption.</a:t>
            </a:r>
            <a:endParaRPr sz="2200">
              <a:latin typeface="Arial"/>
              <a:cs typeface="Arial"/>
            </a:endParaRPr>
          </a:p>
          <a:p>
            <a:pPr marL="831215" lvl="1" indent="-36131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831215" algn="l"/>
                <a:tab pos="831850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Fast access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time.</a:t>
            </a:r>
            <a:endParaRPr sz="2200">
              <a:latin typeface="Arial"/>
              <a:cs typeface="Arial"/>
            </a:endParaRPr>
          </a:p>
          <a:p>
            <a:pPr marL="831215" lvl="1" indent="-361315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831215" algn="l"/>
                <a:tab pos="831850" algn="l"/>
              </a:tabLst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mechanical seek and rotational</a:t>
            </a:r>
            <a:r>
              <a:rPr sz="2200" b="1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latency.</a:t>
            </a:r>
            <a:endParaRPr sz="2200">
              <a:latin typeface="Arial"/>
              <a:cs typeface="Arial"/>
            </a:endParaRPr>
          </a:p>
          <a:p>
            <a:pPr marL="373380" indent="-360680">
              <a:lnSpc>
                <a:spcPct val="100000"/>
              </a:lnSpc>
              <a:spcBef>
                <a:spcPts val="1800"/>
              </a:spcBef>
              <a:buFont typeface="Wingdings"/>
              <a:buChar char=""/>
              <a:tabLst>
                <a:tab pos="373380" algn="l"/>
                <a:tab pos="374015" algn="l"/>
                <a:tab pos="1435735" algn="l"/>
                <a:tab pos="2590165" algn="l"/>
                <a:tab pos="3420745" algn="l"/>
                <a:tab pos="3860800" algn="l"/>
                <a:tab pos="4363720" algn="l"/>
                <a:tab pos="5847080" algn="l"/>
                <a:tab pos="6289040" algn="l"/>
                <a:tab pos="7368540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Mob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DBMSs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sz="2200" b="1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200"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imi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explo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373380">
              <a:lnSpc>
                <a:spcPct val="100000"/>
              </a:lnSpc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advantages of the new storage</a:t>
            </a:r>
            <a:r>
              <a:rPr sz="2200" b="1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devices.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48823" name="object 7"/>
          <p:cNvSpPr/>
          <p:nvPr/>
        </p:nvSpPr>
        <p:spPr>
          <a:xfrm>
            <a:off x="5364098" y="2204847"/>
            <a:ext cx="1863471" cy="1584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824" name="object 8"/>
          <p:cNvSpPr/>
          <p:nvPr/>
        </p:nvSpPr>
        <p:spPr>
          <a:xfrm>
            <a:off x="7524370" y="1988720"/>
            <a:ext cx="1436902" cy="17289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3" name="object 2"/>
          <p:cNvSpPr txBox="1"/>
          <p:nvPr/>
        </p:nvSpPr>
        <p:spPr>
          <a:xfrm>
            <a:off x="0" y="0"/>
            <a:ext cx="9144000" cy="663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R="12065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009999"/>
                </a:solidFill>
                <a:latin typeface="Arial"/>
                <a:cs typeface="Arial"/>
                <a:hlinkClick r:id="rId2"/>
              </a:rPr>
              <a:t>Powerpoint</a:t>
            </a:r>
            <a:r>
              <a:rPr sz="1800" spc="-3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9999"/>
                </a:solidFill>
                <a:latin typeface="Arial"/>
                <a:cs typeface="Arial"/>
                <a:hlinkClick r:id="rId2"/>
              </a:rPr>
              <a:t>Templates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834" name="object 3"/>
          <p:cNvSpPr/>
          <p:nvPr/>
        </p:nvSpPr>
        <p:spPr>
          <a:xfrm>
            <a:off x="3439540" y="6538277"/>
            <a:ext cx="2243455" cy="0"/>
          </a:xfrm>
          <a:custGeom>
            <a:avLst/>
            <a:gdLst/>
            <a:ahLst/>
            <a:cxnLst/>
            <a:rect l="l" t="t" r="r" b="b"/>
            <a:pathLst>
              <a:path w="2243454">
                <a:moveTo>
                  <a:pt x="0" y="0"/>
                </a:moveTo>
                <a:lnTo>
                  <a:pt x="2243328" y="0"/>
                </a:lnTo>
              </a:path>
            </a:pathLst>
          </a:custGeom>
          <a:ln w="16764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835" name="object 4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836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2335">
              <a:lnSpc>
                <a:spcPct val="100000"/>
              </a:lnSpc>
            </a:pPr>
            <a:r>
              <a:rPr spc="-5" dirty="0"/>
              <a:t>Security:</a:t>
            </a:r>
          </a:p>
        </p:txBody>
      </p:sp>
      <p:sp>
        <p:nvSpPr>
          <p:cNvPr id="1048837" name="object 6"/>
          <p:cNvSpPr/>
          <p:nvPr/>
        </p:nvSpPr>
        <p:spPr>
          <a:xfrm>
            <a:off x="6705600" y="1170432"/>
            <a:ext cx="2438400" cy="2051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838" name="object 7"/>
          <p:cNvSpPr/>
          <p:nvPr/>
        </p:nvSpPr>
        <p:spPr>
          <a:xfrm>
            <a:off x="6732269" y="1196721"/>
            <a:ext cx="2411729" cy="19444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839" name="object 8"/>
          <p:cNvSpPr txBox="1"/>
          <p:nvPr/>
        </p:nvSpPr>
        <p:spPr>
          <a:xfrm>
            <a:off x="490829" y="1080896"/>
            <a:ext cx="7730490" cy="4111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3380" marR="1591310" indent="-360680" algn="just">
              <a:lnSpc>
                <a:spcPct val="100000"/>
              </a:lnSpc>
              <a:buFont typeface="Wingdings"/>
              <a:buChar char=""/>
              <a:tabLst>
                <a:tab pos="374015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Security is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important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for data-centric 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applications.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Wingdings"/>
              <a:buChar char=""/>
            </a:pPr>
            <a:endParaRPr sz="3100">
              <a:latin typeface="Times New Roman"/>
              <a:cs typeface="Times New Roman"/>
            </a:endParaRPr>
          </a:p>
          <a:p>
            <a:pPr marL="373380" marR="1591310" indent="-360680" algn="just">
              <a:lnSpc>
                <a:spcPct val="100000"/>
              </a:lnSpc>
              <a:buFont typeface="Wingdings"/>
              <a:buChar char=""/>
              <a:tabLst>
                <a:tab pos="374015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It is more important when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 application  works with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critical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its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disclosure  results in potential loss or</a:t>
            </a:r>
            <a:r>
              <a:rPr sz="2200" b="1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damage.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Wingdings"/>
              <a:buChar char=""/>
            </a:pPr>
            <a:endParaRPr sz="2150">
              <a:latin typeface="Times New Roman"/>
              <a:cs typeface="Times New Roman"/>
            </a:endParaRPr>
          </a:p>
          <a:p>
            <a:pPr marL="373380" indent="-360680">
              <a:lnSpc>
                <a:spcPct val="100000"/>
              </a:lnSpc>
              <a:buFont typeface="Wingdings"/>
              <a:buChar char=""/>
              <a:tabLst>
                <a:tab pos="373380" algn="l"/>
                <a:tab pos="374015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200" b="1" spc="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200" b="1" spc="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b="1" spc="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transmitted</a:t>
            </a:r>
            <a:r>
              <a:rPr sz="2200" b="1" spc="3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over</a:t>
            </a:r>
            <a:r>
              <a:rPr sz="2200" b="1" spc="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wireless</a:t>
            </a:r>
            <a:r>
              <a:rPr sz="2200" b="1" spc="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2200" b="1" spc="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endParaRPr sz="2200">
              <a:latin typeface="Arial"/>
              <a:cs typeface="Arial"/>
            </a:endParaRPr>
          </a:p>
          <a:p>
            <a:pPr marL="373380">
              <a:lnSpc>
                <a:spcPct val="100000"/>
              </a:lnSpc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more prone to security</a:t>
            </a:r>
            <a:r>
              <a:rPr sz="22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issues.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373380" indent="-360680">
              <a:lnSpc>
                <a:spcPct val="100000"/>
              </a:lnSpc>
              <a:buFont typeface="Wingdings"/>
              <a:buChar char=""/>
              <a:tabLst>
                <a:tab pos="373380" algn="l"/>
                <a:tab pos="374015" algn="l"/>
                <a:tab pos="1397635" algn="l"/>
                <a:tab pos="2512060" algn="l"/>
                <a:tab pos="3569970" algn="l"/>
                <a:tab pos="5106670" algn="l"/>
                <a:tab pos="5400675" algn="l"/>
                <a:tab pos="6766559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Mobi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MSs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200" b="1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imple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200" b="1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200" b="1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ete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200" b="1" spc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b="1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2200">
              <a:latin typeface="Arial"/>
              <a:cs typeface="Arial"/>
            </a:endParaRPr>
          </a:p>
          <a:p>
            <a:pPr marL="373380">
              <a:lnSpc>
                <a:spcPct val="100000"/>
              </a:lnSpc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end security to ensures the secure transfer of</a:t>
            </a:r>
            <a:r>
              <a:rPr sz="2200" b="1" spc="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1" name="object 2"/>
          <p:cNvSpPr txBox="1"/>
          <p:nvPr/>
        </p:nvSpPr>
        <p:spPr>
          <a:xfrm>
            <a:off x="0" y="0"/>
            <a:ext cx="9144000" cy="663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R="12065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009999"/>
                </a:solidFill>
                <a:latin typeface="Arial"/>
                <a:cs typeface="Arial"/>
                <a:hlinkClick r:id="rId2"/>
              </a:rPr>
              <a:t>Powerpoint</a:t>
            </a:r>
            <a:r>
              <a:rPr sz="1800" spc="-3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9999"/>
                </a:solidFill>
                <a:latin typeface="Arial"/>
                <a:cs typeface="Arial"/>
                <a:hlinkClick r:id="rId2"/>
              </a:rPr>
              <a:t>Templates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842" name="object 3"/>
          <p:cNvSpPr/>
          <p:nvPr/>
        </p:nvSpPr>
        <p:spPr>
          <a:xfrm>
            <a:off x="3439540" y="6538277"/>
            <a:ext cx="2243455" cy="0"/>
          </a:xfrm>
          <a:custGeom>
            <a:avLst/>
            <a:gdLst/>
            <a:ahLst/>
            <a:cxnLst/>
            <a:rect l="l" t="t" r="r" b="b"/>
            <a:pathLst>
              <a:path w="2243454">
                <a:moveTo>
                  <a:pt x="0" y="0"/>
                </a:moveTo>
                <a:lnTo>
                  <a:pt x="2243328" y="0"/>
                </a:lnTo>
              </a:path>
            </a:pathLst>
          </a:custGeom>
          <a:ln w="16764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843" name="object 4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844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2105">
              <a:lnSpc>
                <a:spcPct val="100000"/>
              </a:lnSpc>
            </a:pPr>
            <a:r>
              <a:rPr dirty="0"/>
              <a:t>Low </a:t>
            </a:r>
            <a:r>
              <a:rPr spc="-5" dirty="0"/>
              <a:t>Power</a:t>
            </a:r>
            <a:r>
              <a:rPr spc="-30" dirty="0"/>
              <a:t> </a:t>
            </a:r>
            <a:r>
              <a:rPr spc="-5" dirty="0"/>
              <a:t>Consumption:</a:t>
            </a:r>
          </a:p>
        </p:txBody>
      </p:sp>
      <p:sp>
        <p:nvSpPr>
          <p:cNvPr id="1048845" name="object 6"/>
          <p:cNvSpPr/>
          <p:nvPr/>
        </p:nvSpPr>
        <p:spPr>
          <a:xfrm>
            <a:off x="6733119" y="3486782"/>
            <a:ext cx="2128828" cy="20758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846" name="object 7"/>
          <p:cNvSpPr txBox="1"/>
          <p:nvPr/>
        </p:nvSpPr>
        <p:spPr>
          <a:xfrm>
            <a:off x="490829" y="1080896"/>
            <a:ext cx="7731759" cy="2287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3380" marR="1591310" indent="-360680" algn="just">
              <a:lnSpc>
                <a:spcPct val="100000"/>
              </a:lnSpc>
              <a:buFont typeface="Wingdings"/>
              <a:buChar char=""/>
              <a:tabLst>
                <a:tab pos="374015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Portable devices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limited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power  supplies.</a:t>
            </a:r>
            <a:endParaRPr sz="2200">
              <a:latin typeface="Arial"/>
              <a:cs typeface="Arial"/>
            </a:endParaRPr>
          </a:p>
          <a:p>
            <a:pPr marL="373380" marR="1590675" indent="-360680" algn="just">
              <a:lnSpc>
                <a:spcPct val="100000"/>
              </a:lnSpc>
              <a:buFont typeface="Wingdings"/>
              <a:buChar char=""/>
              <a:tabLst>
                <a:tab pos="374015" algn="l"/>
              </a:tabLst>
            </a:pPr>
            <a:endParaRPr sz="2200">
              <a:latin typeface="Arial"/>
              <a:cs typeface="Arial"/>
            </a:endParaRPr>
          </a:p>
          <a:p>
            <a:pPr marL="373380" indent="-360680">
              <a:lnSpc>
                <a:spcPct val="100000"/>
              </a:lnSpc>
              <a:buFont typeface="Wingdings"/>
              <a:buChar char=""/>
              <a:tabLst>
                <a:tab pos="373380" algn="l"/>
                <a:tab pos="374015" algn="l"/>
                <a:tab pos="1953895" algn="l"/>
                <a:tab pos="3068320" algn="l"/>
                <a:tab pos="3717925" algn="l"/>
                <a:tab pos="4943475" algn="l"/>
                <a:tab pos="6726555" algn="l"/>
                <a:tab pos="7298055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Proce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r>
              <a:rPr sz="2200" b="1" spc="-1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displ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nd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n-US" sz="2200" b="1" spc="-5" dirty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ct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b="1" spc="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  <a:p>
            <a:pPr marL="373380">
              <a:lnSpc>
                <a:spcPct val="100000"/>
              </a:lnSpc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main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power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consumers in a mobile</a:t>
            </a:r>
            <a:r>
              <a:rPr sz="22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device.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373380" marR="6350" indent="-360680">
              <a:lnSpc>
                <a:spcPct val="100000"/>
              </a:lnSpc>
              <a:buFont typeface="Wingdings"/>
              <a:buChar char=""/>
              <a:tabLst>
                <a:tab pos="373380" algn="l"/>
                <a:tab pos="374015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Mobile DBMSs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need to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optimized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for efficient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power 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consumption.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8" name="object 2"/>
          <p:cNvSpPr txBox="1"/>
          <p:nvPr/>
        </p:nvSpPr>
        <p:spPr>
          <a:xfrm>
            <a:off x="0" y="0"/>
            <a:ext cx="9144000" cy="663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R="12065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009999"/>
                </a:solidFill>
                <a:latin typeface="Arial"/>
                <a:cs typeface="Arial"/>
                <a:hlinkClick r:id="rId2"/>
              </a:rPr>
              <a:t>Powerpoint</a:t>
            </a:r>
            <a:r>
              <a:rPr sz="1800" spc="-3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9999"/>
                </a:solidFill>
                <a:latin typeface="Arial"/>
                <a:cs typeface="Arial"/>
                <a:hlinkClick r:id="rId2"/>
              </a:rPr>
              <a:t>Templates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849" name="object 3"/>
          <p:cNvSpPr/>
          <p:nvPr/>
        </p:nvSpPr>
        <p:spPr>
          <a:xfrm>
            <a:off x="3439540" y="6538277"/>
            <a:ext cx="2243455" cy="0"/>
          </a:xfrm>
          <a:custGeom>
            <a:avLst/>
            <a:gdLst/>
            <a:ahLst/>
            <a:cxnLst/>
            <a:rect l="l" t="t" r="r" b="b"/>
            <a:pathLst>
              <a:path w="2243454">
                <a:moveTo>
                  <a:pt x="0" y="0"/>
                </a:moveTo>
                <a:lnTo>
                  <a:pt x="2243328" y="0"/>
                </a:lnTo>
              </a:path>
            </a:pathLst>
          </a:custGeom>
          <a:ln w="16764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850" name="object 4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851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1100">
              <a:lnSpc>
                <a:spcPct val="100000"/>
              </a:lnSpc>
            </a:pPr>
            <a:r>
              <a:rPr spc="-5" dirty="0"/>
              <a:t>Self-Management:</a:t>
            </a:r>
          </a:p>
        </p:txBody>
      </p:sp>
      <p:sp>
        <p:nvSpPr>
          <p:cNvPr id="1048852" name="object 6"/>
          <p:cNvSpPr/>
          <p:nvPr/>
        </p:nvSpPr>
        <p:spPr>
          <a:xfrm>
            <a:off x="6623684" y="1052702"/>
            <a:ext cx="2520314" cy="2520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853" name="object 7"/>
          <p:cNvSpPr txBox="1"/>
          <p:nvPr/>
        </p:nvSpPr>
        <p:spPr>
          <a:xfrm>
            <a:off x="490829" y="1080896"/>
            <a:ext cx="3971925" cy="317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3380" indent="-360680">
              <a:lnSpc>
                <a:spcPct val="100000"/>
              </a:lnSpc>
              <a:buFont typeface="Wingdings"/>
              <a:buChar char=""/>
              <a:tabLst>
                <a:tab pos="373380" algn="l"/>
                <a:tab pos="374015" algn="l"/>
                <a:tab pos="890269" algn="l"/>
                <a:tab pos="2512060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In	</a:t>
            </a:r>
            <a:r>
              <a:rPr lang="en-US"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trad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nal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s,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48855" name="object 8"/>
          <p:cNvSpPr txBox="1"/>
          <p:nvPr/>
        </p:nvSpPr>
        <p:spPr>
          <a:xfrm>
            <a:off x="4706873" y="1080896"/>
            <a:ext cx="1927225" cy="317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01675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the	dat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ba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48856" name="object 9"/>
          <p:cNvSpPr txBox="1"/>
          <p:nvPr/>
        </p:nvSpPr>
        <p:spPr>
          <a:xfrm>
            <a:off x="4415790" y="1416177"/>
            <a:ext cx="2220595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35150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res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200" b="1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nsible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48857" name="object 10"/>
          <p:cNvSpPr txBox="1"/>
          <p:nvPr/>
        </p:nvSpPr>
        <p:spPr>
          <a:xfrm>
            <a:off x="852017" y="1416177"/>
            <a:ext cx="333946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50414" algn="l"/>
                <a:tab pos="3093085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ini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tr</a:t>
            </a:r>
            <a:r>
              <a:rPr sz="2200" b="1" spc="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BA)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databases</a:t>
            </a:r>
            <a:r>
              <a:rPr sz="2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maintenance.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48858" name="object 11"/>
          <p:cNvSpPr txBox="1"/>
          <p:nvPr/>
        </p:nvSpPr>
        <p:spPr>
          <a:xfrm>
            <a:off x="490829" y="2468117"/>
            <a:ext cx="7730490" cy="291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3380" marR="1588770" indent="-360680">
              <a:lnSpc>
                <a:spcPct val="100000"/>
              </a:lnSpc>
              <a:buFont typeface="Wingdings"/>
              <a:buChar char=""/>
              <a:tabLst>
                <a:tab pos="373380" algn="l"/>
                <a:tab pos="374015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In mobile DBMSs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can be no DBA 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manage the</a:t>
            </a:r>
            <a:r>
              <a:rPr sz="2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database.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Wingdings"/>
              <a:buChar char=""/>
            </a:pPr>
            <a:endParaRPr sz="2150">
              <a:latin typeface="Times New Roman"/>
              <a:cs typeface="Times New Roman"/>
            </a:endParaRPr>
          </a:p>
          <a:p>
            <a:pPr marL="373380" marR="5080" indent="-360680" algn="just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74015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Mobile DBMSs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need to support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self-management and  automatically perform the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DBA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tasks.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Wingdings"/>
              <a:buChar char=""/>
            </a:pPr>
            <a:endParaRPr sz="2600">
              <a:latin typeface="Times New Roman"/>
              <a:cs typeface="Times New Roman"/>
            </a:endParaRPr>
          </a:p>
          <a:p>
            <a:pPr marL="373380" marR="5715" indent="-360680" algn="just">
              <a:lnSpc>
                <a:spcPct val="100000"/>
              </a:lnSpc>
              <a:buFont typeface="Wingdings"/>
              <a:buChar char=""/>
              <a:tabLst>
                <a:tab pos="374015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Some mobile DBMSs allow remote management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that 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enables a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DBA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to manage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mobile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databases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from a  remote</a:t>
            </a:r>
            <a:r>
              <a:rPr sz="2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location.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9" name="object 2"/>
          <p:cNvSpPr txBox="1"/>
          <p:nvPr/>
        </p:nvSpPr>
        <p:spPr>
          <a:xfrm>
            <a:off x="0" y="0"/>
            <a:ext cx="9144000" cy="663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R="12065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009999"/>
                </a:solidFill>
                <a:latin typeface="Arial"/>
                <a:cs typeface="Arial"/>
                <a:hlinkClick r:id="rId2"/>
              </a:rPr>
              <a:t>Powerpoint</a:t>
            </a:r>
            <a:r>
              <a:rPr sz="1800" spc="-3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9999"/>
                </a:solidFill>
                <a:latin typeface="Arial"/>
                <a:cs typeface="Arial"/>
                <a:hlinkClick r:id="rId2"/>
              </a:rPr>
              <a:t>Templates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860" name="object 3"/>
          <p:cNvSpPr/>
          <p:nvPr/>
        </p:nvSpPr>
        <p:spPr>
          <a:xfrm>
            <a:off x="3439540" y="6538277"/>
            <a:ext cx="2243455" cy="0"/>
          </a:xfrm>
          <a:custGeom>
            <a:avLst/>
            <a:gdLst/>
            <a:ahLst/>
            <a:cxnLst/>
            <a:rect l="l" t="t" r="r" b="b"/>
            <a:pathLst>
              <a:path w="2243454">
                <a:moveTo>
                  <a:pt x="0" y="0"/>
                </a:moveTo>
                <a:lnTo>
                  <a:pt x="2243328" y="0"/>
                </a:lnTo>
              </a:path>
            </a:pathLst>
          </a:custGeom>
          <a:ln w="16764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861" name="object 4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862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7935">
              <a:lnSpc>
                <a:spcPct val="100000"/>
              </a:lnSpc>
            </a:pPr>
            <a:r>
              <a:rPr spc="-5" dirty="0"/>
              <a:t>Embeddable </a:t>
            </a:r>
            <a:r>
              <a:rPr dirty="0"/>
              <a:t>in </a:t>
            </a:r>
            <a:r>
              <a:rPr spc="-5" dirty="0"/>
              <a:t>applications</a:t>
            </a:r>
            <a:r>
              <a:rPr spc="-20" dirty="0"/>
              <a:t> </a:t>
            </a:r>
            <a:r>
              <a:rPr dirty="0"/>
              <a:t>:</a:t>
            </a:r>
          </a:p>
        </p:txBody>
      </p:sp>
      <p:sp>
        <p:nvSpPr>
          <p:cNvPr id="1048863" name="object 6"/>
          <p:cNvSpPr txBox="1"/>
          <p:nvPr/>
        </p:nvSpPr>
        <p:spPr>
          <a:xfrm>
            <a:off x="5850128" y="1080896"/>
            <a:ext cx="785495" cy="317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direct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48864" name="object 7"/>
          <p:cNvSpPr txBox="1"/>
          <p:nvPr/>
        </p:nvSpPr>
        <p:spPr>
          <a:xfrm>
            <a:off x="490829" y="1080896"/>
            <a:ext cx="5064125" cy="635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3380" marR="5080" indent="-360680">
              <a:lnSpc>
                <a:spcPct val="100000"/>
              </a:lnSpc>
              <a:buFont typeface="Wingdings"/>
              <a:buChar char=""/>
              <a:tabLst>
                <a:tab pos="373380" algn="l"/>
                <a:tab pos="374015" algn="l"/>
                <a:tab pos="2682875" algn="l"/>
                <a:tab pos="3656965" algn="l"/>
                <a:tab pos="4412615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Admi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istr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ors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does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e  access to mobile</a:t>
            </a:r>
            <a:r>
              <a:rPr sz="2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devices.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48865" name="object 8"/>
          <p:cNvSpPr txBox="1"/>
          <p:nvPr/>
        </p:nvSpPr>
        <p:spPr>
          <a:xfrm>
            <a:off x="490829" y="2209038"/>
            <a:ext cx="7802245" cy="196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3380" marR="1661160" indent="-360680" algn="just">
              <a:lnSpc>
                <a:spcPct val="100000"/>
              </a:lnSpc>
              <a:buFont typeface="Wingdings"/>
              <a:buChar char=""/>
              <a:tabLst>
                <a:tab pos="374015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Mobile DBMSs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be an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integral part 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of the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application that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can be delivered as  a part of the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applications.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Wingdings"/>
              <a:buChar char=""/>
            </a:pPr>
            <a:endParaRPr sz="2650">
              <a:latin typeface="Times New Roman"/>
              <a:cs typeface="Times New Roman"/>
            </a:endParaRPr>
          </a:p>
          <a:p>
            <a:pPr marL="373380" indent="-360680">
              <a:lnSpc>
                <a:spcPct val="100000"/>
              </a:lnSpc>
              <a:buFont typeface="Wingdings"/>
              <a:buChar char=""/>
              <a:tabLst>
                <a:tab pos="373380" algn="l"/>
                <a:tab pos="374015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database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must be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embeddable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as a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DLL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file in  </a:t>
            </a:r>
            <a:r>
              <a:rPr sz="2200" b="1" spc="5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373380">
              <a:lnSpc>
                <a:spcPct val="100000"/>
              </a:lnSpc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applications.</a:t>
            </a:r>
            <a:endParaRPr sz="2200">
              <a:latin typeface="Arial"/>
              <a:cs typeface="Arial"/>
            </a:endParaRPr>
          </a:p>
          <a:p>
            <a:pPr marL="373380" indent="-360680">
              <a:lnSpc>
                <a:spcPct val="100000"/>
              </a:lnSpc>
              <a:buFont typeface="Wingdings"/>
              <a:buChar char=""/>
              <a:tabLst>
                <a:tab pos="373380" algn="l"/>
                <a:tab pos="374015" algn="l"/>
                <a:tab pos="672465" algn="l"/>
                <a:tab pos="1469390" algn="l"/>
                <a:tab pos="1925320" algn="l"/>
                <a:tab pos="2613025" algn="l"/>
                <a:tab pos="3877945" algn="l"/>
                <a:tab pos="4271010" algn="l"/>
                <a:tab pos="5302885" algn="l"/>
                <a:tab pos="5851525" algn="l"/>
                <a:tab pos="7194550" algn="l"/>
                <a:tab pos="7633334" algn="l"/>
              </a:tabLst>
            </a:pPr>
            <a:endParaRPr sz="2200">
              <a:latin typeface="Arial"/>
              <a:cs typeface="Arial"/>
            </a:endParaRPr>
          </a:p>
        </p:txBody>
      </p:sp>
      <p:sp>
        <p:nvSpPr>
          <p:cNvPr id="1048866" name="object 9"/>
          <p:cNvSpPr/>
          <p:nvPr/>
        </p:nvSpPr>
        <p:spPr>
          <a:xfrm>
            <a:off x="6732269" y="908811"/>
            <a:ext cx="2411729" cy="2585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8" name="object 2"/>
          <p:cNvSpPr txBox="1"/>
          <p:nvPr/>
        </p:nvSpPr>
        <p:spPr>
          <a:xfrm>
            <a:off x="0" y="0"/>
            <a:ext cx="9144000" cy="663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R="12065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009999"/>
                </a:solidFill>
                <a:latin typeface="Arial"/>
                <a:cs typeface="Arial"/>
                <a:hlinkClick r:id="rId2"/>
              </a:rPr>
              <a:t>Powerpoint</a:t>
            </a:r>
            <a:r>
              <a:rPr sz="1800" spc="-3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9999"/>
                </a:solidFill>
                <a:latin typeface="Arial"/>
                <a:cs typeface="Arial"/>
                <a:hlinkClick r:id="rId2"/>
              </a:rPr>
              <a:t>Templates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869" name="object 3"/>
          <p:cNvSpPr/>
          <p:nvPr/>
        </p:nvSpPr>
        <p:spPr>
          <a:xfrm>
            <a:off x="3439540" y="6538277"/>
            <a:ext cx="2243455" cy="0"/>
          </a:xfrm>
          <a:custGeom>
            <a:avLst/>
            <a:gdLst/>
            <a:ahLst/>
            <a:cxnLst/>
            <a:rect l="l" t="t" r="r" b="b"/>
            <a:pathLst>
              <a:path w="2243454">
                <a:moveTo>
                  <a:pt x="0" y="0"/>
                </a:moveTo>
                <a:lnTo>
                  <a:pt x="2243328" y="0"/>
                </a:lnTo>
              </a:path>
            </a:pathLst>
          </a:custGeom>
          <a:ln w="16764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870" name="object 4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871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0">
              <a:lnSpc>
                <a:spcPct val="100000"/>
              </a:lnSpc>
            </a:pPr>
            <a:r>
              <a:rPr spc="-5" dirty="0"/>
              <a:t>Existing Mobile</a:t>
            </a:r>
            <a:r>
              <a:rPr spc="-40" dirty="0"/>
              <a:t> </a:t>
            </a:r>
            <a:r>
              <a:rPr dirty="0"/>
              <a:t>Databases:</a:t>
            </a:r>
          </a:p>
        </p:txBody>
      </p:sp>
      <p:sp>
        <p:nvSpPr>
          <p:cNvPr id="1048873" name="object 6"/>
          <p:cNvSpPr txBox="1"/>
          <p:nvPr/>
        </p:nvSpPr>
        <p:spPr>
          <a:xfrm>
            <a:off x="490829" y="1080896"/>
            <a:ext cx="4970780" cy="4362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3380" indent="-360680">
              <a:lnSpc>
                <a:spcPct val="100000"/>
              </a:lnSpc>
              <a:buFont typeface="Wingdings"/>
              <a:buChar char=""/>
              <a:tabLst>
                <a:tab pos="373380" algn="l"/>
                <a:tab pos="374015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databases:</a:t>
            </a:r>
            <a:endParaRPr sz="2200" dirty="0">
              <a:latin typeface="Arial"/>
              <a:cs typeface="Arial"/>
            </a:endParaRPr>
          </a:p>
          <a:p>
            <a:pPr marL="831215" lvl="1" indent="-361315">
              <a:lnSpc>
                <a:spcPct val="100000"/>
              </a:lnSpc>
              <a:spcBef>
                <a:spcPts val="1800"/>
              </a:spcBef>
              <a:buFont typeface="Wingdings"/>
              <a:buChar char=""/>
              <a:tabLst>
                <a:tab pos="831215" algn="l"/>
                <a:tab pos="831850" algn="l"/>
              </a:tabLst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Sybase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2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Anywhere</a:t>
            </a:r>
            <a:endParaRPr sz="2200" dirty="0">
              <a:latin typeface="Arial"/>
              <a:cs typeface="Arial"/>
            </a:endParaRPr>
          </a:p>
          <a:p>
            <a:pPr marL="831215" lvl="1" indent="-361315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831215" algn="l"/>
                <a:tab pos="831850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Oracle</a:t>
            </a:r>
            <a:r>
              <a:rPr sz="2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Lite</a:t>
            </a:r>
            <a:endParaRPr sz="2200" dirty="0">
              <a:latin typeface="Arial"/>
              <a:cs typeface="Arial"/>
            </a:endParaRPr>
          </a:p>
          <a:p>
            <a:pPr marL="831215" lvl="1" indent="-361315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831215" algn="l"/>
                <a:tab pos="831850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Microsoft SQL Server Compact</a:t>
            </a:r>
            <a:endParaRPr sz="2200" dirty="0">
              <a:latin typeface="Arial"/>
              <a:cs typeface="Arial"/>
            </a:endParaRPr>
          </a:p>
          <a:p>
            <a:pPr marL="831215" lvl="1" indent="-361315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831215" algn="l"/>
                <a:tab pos="831850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SQLite</a:t>
            </a:r>
            <a:endParaRPr sz="2200" dirty="0">
              <a:latin typeface="Arial"/>
              <a:cs typeface="Arial"/>
            </a:endParaRPr>
          </a:p>
          <a:p>
            <a:pPr marL="831215" lvl="1" indent="-361315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831215" algn="l"/>
                <a:tab pos="831850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IBM 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DB2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Everyplace</a:t>
            </a:r>
            <a:r>
              <a:rPr sz="2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(DB2e)</a:t>
            </a:r>
            <a:endParaRPr sz="22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Wingdings"/>
              <a:buChar char=""/>
            </a:pPr>
            <a:endParaRPr sz="2050" dirty="0">
              <a:latin typeface="Times New Roman"/>
              <a:cs typeface="Times New Roman"/>
            </a:endParaRPr>
          </a:p>
          <a:p>
            <a:pPr marL="373380" indent="-36068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73380" algn="l"/>
                <a:tab pos="374015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Embedded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database:</a:t>
            </a:r>
            <a:endParaRPr sz="2200" dirty="0">
              <a:latin typeface="Arial"/>
              <a:cs typeface="Arial"/>
            </a:endParaRPr>
          </a:p>
          <a:p>
            <a:pPr marL="831215" lvl="1" indent="-361315">
              <a:lnSpc>
                <a:spcPct val="100000"/>
              </a:lnSpc>
              <a:spcBef>
                <a:spcPts val="1800"/>
              </a:spcBef>
              <a:buFont typeface="Wingdings"/>
              <a:buChar char=""/>
              <a:tabLst>
                <a:tab pos="831215" algn="l"/>
                <a:tab pos="831850" algn="l"/>
              </a:tabLst>
            </a:pP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TinyDB</a:t>
            </a:r>
            <a:endParaRPr sz="2200" dirty="0">
              <a:latin typeface="Arial"/>
              <a:cs typeface="Arial"/>
            </a:endParaRPr>
          </a:p>
          <a:p>
            <a:pPr marL="831215" lvl="1" indent="-361315">
              <a:lnSpc>
                <a:spcPct val="100000"/>
              </a:lnSpc>
              <a:spcBef>
                <a:spcPts val="1005"/>
              </a:spcBef>
              <a:buFont typeface="Wingdings"/>
              <a:buChar char=""/>
              <a:tabLst>
                <a:tab pos="831215" algn="l"/>
                <a:tab pos="831850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PicoDBMS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7" name="object 2"/>
          <p:cNvSpPr txBox="1"/>
          <p:nvPr/>
        </p:nvSpPr>
        <p:spPr>
          <a:xfrm>
            <a:off x="0" y="0"/>
            <a:ext cx="9144000" cy="663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R="12065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009999"/>
                </a:solidFill>
                <a:latin typeface="Arial"/>
                <a:cs typeface="Arial"/>
                <a:hlinkClick r:id="rId2"/>
              </a:rPr>
              <a:t>Powerpoint</a:t>
            </a:r>
            <a:r>
              <a:rPr sz="1800" spc="-3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9999"/>
                </a:solidFill>
                <a:latin typeface="Arial"/>
                <a:cs typeface="Arial"/>
                <a:hlinkClick r:id="rId2"/>
              </a:rPr>
              <a:t>Templates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948" name="object 3"/>
          <p:cNvSpPr/>
          <p:nvPr/>
        </p:nvSpPr>
        <p:spPr>
          <a:xfrm>
            <a:off x="3439540" y="6538277"/>
            <a:ext cx="2243455" cy="0"/>
          </a:xfrm>
          <a:custGeom>
            <a:avLst/>
            <a:gdLst/>
            <a:ahLst/>
            <a:cxnLst/>
            <a:rect l="l" t="t" r="r" b="b"/>
            <a:pathLst>
              <a:path w="2243454">
                <a:moveTo>
                  <a:pt x="0" y="0"/>
                </a:moveTo>
                <a:lnTo>
                  <a:pt x="2243328" y="0"/>
                </a:lnTo>
              </a:path>
            </a:pathLst>
          </a:custGeom>
          <a:ln w="16764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949" name="object 4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950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00">
              <a:lnSpc>
                <a:spcPct val="100000"/>
              </a:lnSpc>
            </a:pPr>
            <a:r>
              <a:rPr spc="-5" dirty="0"/>
              <a:t>Ref</a:t>
            </a:r>
            <a:r>
              <a:rPr dirty="0"/>
              <a:t>e</a:t>
            </a:r>
            <a:r>
              <a:rPr spc="-5" dirty="0"/>
              <a:t>rences:</a:t>
            </a:r>
          </a:p>
        </p:txBody>
      </p:sp>
      <p:sp>
        <p:nvSpPr>
          <p:cNvPr id="1048952" name="object 6"/>
          <p:cNvSpPr txBox="1">
            <a:spLocks noGrp="1"/>
          </p:cNvSpPr>
          <p:nvPr>
            <p:ph type="body" idx="1"/>
          </p:nvPr>
        </p:nvSpPr>
        <p:spPr>
          <a:xfrm>
            <a:off x="490829" y="1225550"/>
            <a:ext cx="7732395" cy="3641980"/>
          </a:xfrm>
          <a:prstGeom prst="rect">
            <a:avLst/>
          </a:prstGeom>
        </p:spPr>
        <p:txBody>
          <a:bodyPr vert="horz" wrap="square" lIns="0" tIns="361569" rIns="0" bIns="0" rtlCol="0">
            <a:spAutoFit/>
          </a:bodyPr>
          <a:lstStyle/>
          <a:p>
            <a:pPr marL="469900" marR="6985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pc="-5" dirty="0"/>
              <a:t>Nori, </a:t>
            </a:r>
            <a:r>
              <a:rPr spc="-25" dirty="0"/>
              <a:t>A. </a:t>
            </a:r>
            <a:r>
              <a:rPr dirty="0"/>
              <a:t>Mobile and </a:t>
            </a:r>
            <a:r>
              <a:rPr spc="-5" dirty="0"/>
              <a:t>embedded databases. </a:t>
            </a:r>
            <a:r>
              <a:rPr dirty="0"/>
              <a:t>In </a:t>
            </a:r>
            <a:r>
              <a:rPr spc="-5" dirty="0"/>
              <a:t>Proc. </a:t>
            </a:r>
            <a:r>
              <a:rPr i="1" spc="-5" dirty="0">
                <a:latin typeface="Arial"/>
                <a:cs typeface="Arial"/>
              </a:rPr>
              <a:t>SIGMOD 2007</a:t>
            </a:r>
            <a:r>
              <a:rPr spc="-5" dirty="0"/>
              <a:t>,  </a:t>
            </a:r>
            <a:r>
              <a:rPr spc="-20" dirty="0"/>
              <a:t>ACM </a:t>
            </a:r>
            <a:r>
              <a:rPr spc="-5" dirty="0"/>
              <a:t>Press (2007),</a:t>
            </a:r>
            <a:r>
              <a:rPr spc="80" dirty="0"/>
              <a:t> </a:t>
            </a:r>
            <a:r>
              <a:rPr spc="-30" dirty="0"/>
              <a:t>1175-1177.</a:t>
            </a: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"/>
              <a:buAutoNum type="arabicPeriod"/>
            </a:pPr>
            <a:endParaRPr sz="26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pc="-20" dirty="0"/>
              <a:t>Tsiftes,  </a:t>
            </a:r>
            <a:r>
              <a:rPr spc="-5" dirty="0"/>
              <a:t>N.  </a:t>
            </a:r>
            <a:r>
              <a:rPr dirty="0"/>
              <a:t>and  </a:t>
            </a:r>
            <a:r>
              <a:rPr spc="-5" dirty="0"/>
              <a:t>Dunkels,  </a:t>
            </a:r>
            <a:r>
              <a:rPr spc="-25" dirty="0"/>
              <a:t>A.  </a:t>
            </a:r>
            <a:r>
              <a:rPr spc="-5" dirty="0"/>
              <a:t>A </a:t>
            </a:r>
            <a:r>
              <a:rPr dirty="0"/>
              <a:t>database </a:t>
            </a:r>
            <a:r>
              <a:rPr spc="5" dirty="0"/>
              <a:t>in </a:t>
            </a:r>
            <a:r>
              <a:rPr spc="-5" dirty="0"/>
              <a:t>every  </a:t>
            </a:r>
            <a:r>
              <a:rPr spc="-15" dirty="0"/>
              <a:t>sensor.  </a:t>
            </a:r>
            <a:r>
              <a:rPr dirty="0"/>
              <a:t>In</a:t>
            </a:r>
            <a:r>
              <a:rPr spc="-45" dirty="0"/>
              <a:t> </a:t>
            </a:r>
            <a:r>
              <a:rPr spc="-5" dirty="0"/>
              <a:t>Proc.</a:t>
            </a:r>
          </a:p>
          <a:p>
            <a:pPr marL="469265">
              <a:lnSpc>
                <a:spcPct val="100000"/>
              </a:lnSpc>
            </a:pPr>
            <a:r>
              <a:rPr i="1" spc="-5" dirty="0">
                <a:latin typeface="Arial"/>
                <a:cs typeface="Arial"/>
              </a:rPr>
              <a:t>SenSys </a:t>
            </a:r>
            <a:r>
              <a:rPr i="1" spc="-35" dirty="0">
                <a:latin typeface="Arial"/>
                <a:cs typeface="Arial"/>
              </a:rPr>
              <a:t>2011</a:t>
            </a:r>
            <a:r>
              <a:rPr spc="-35" dirty="0"/>
              <a:t>, </a:t>
            </a:r>
            <a:r>
              <a:rPr spc="-20" dirty="0"/>
              <a:t>ACM </a:t>
            </a:r>
            <a:r>
              <a:rPr spc="-5" dirty="0"/>
              <a:t>Press </a:t>
            </a:r>
            <a:r>
              <a:rPr spc="-20" dirty="0"/>
              <a:t>(2011),</a:t>
            </a:r>
            <a:r>
              <a:rPr spc="50" dirty="0"/>
              <a:t> </a:t>
            </a:r>
            <a:r>
              <a:rPr spc="-5" dirty="0"/>
              <a:t>316-332.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/>
              <a:t>Whang,</a:t>
            </a:r>
            <a:r>
              <a:rPr spc="365" dirty="0"/>
              <a:t> </a:t>
            </a:r>
            <a:r>
              <a:rPr spc="-45" dirty="0"/>
              <a:t>K.Y.,</a:t>
            </a:r>
            <a:r>
              <a:rPr spc="355" dirty="0"/>
              <a:t> </a:t>
            </a:r>
            <a:r>
              <a:rPr dirty="0"/>
              <a:t>Song,</a:t>
            </a:r>
            <a:r>
              <a:rPr spc="360" dirty="0"/>
              <a:t> </a:t>
            </a:r>
            <a:r>
              <a:rPr spc="-45" dirty="0"/>
              <a:t>I.Y.,</a:t>
            </a:r>
            <a:r>
              <a:rPr spc="365" dirty="0"/>
              <a:t> </a:t>
            </a:r>
            <a:r>
              <a:rPr spc="-5" dirty="0"/>
              <a:t>Kim,</a:t>
            </a:r>
            <a:r>
              <a:rPr spc="380" dirty="0"/>
              <a:t> </a:t>
            </a:r>
            <a:r>
              <a:rPr spc="-85" dirty="0"/>
              <a:t>T.Y., </a:t>
            </a:r>
            <a:r>
              <a:rPr spc="-50" dirty="0"/>
              <a:t> </a:t>
            </a:r>
            <a:r>
              <a:rPr spc="-10" dirty="0"/>
              <a:t>and</a:t>
            </a:r>
            <a:r>
              <a:rPr spc="365" dirty="0"/>
              <a:t> </a:t>
            </a:r>
            <a:r>
              <a:rPr spc="-5" dirty="0"/>
              <a:t>Lee,</a:t>
            </a:r>
            <a:r>
              <a:rPr spc="375" dirty="0"/>
              <a:t> </a:t>
            </a:r>
            <a:r>
              <a:rPr spc="-5" dirty="0"/>
              <a:t>K.H.</a:t>
            </a:r>
            <a:r>
              <a:rPr spc="365" dirty="0"/>
              <a:t> </a:t>
            </a:r>
            <a:r>
              <a:rPr dirty="0"/>
              <a:t>The</a:t>
            </a:r>
            <a:r>
              <a:rPr spc="360" dirty="0"/>
              <a:t> </a:t>
            </a:r>
            <a:r>
              <a:rPr spc="-5" dirty="0"/>
              <a:t>ubiquitous</a:t>
            </a:r>
          </a:p>
          <a:p>
            <a:pPr marL="469265">
              <a:lnSpc>
                <a:spcPct val="100000"/>
              </a:lnSpc>
            </a:pPr>
            <a:r>
              <a:rPr spc="-5" dirty="0"/>
              <a:t>DBMS. </a:t>
            </a:r>
            <a:r>
              <a:rPr i="1" spc="-5" dirty="0">
                <a:latin typeface="Arial"/>
                <a:cs typeface="Arial"/>
              </a:rPr>
              <a:t>ACM </a:t>
            </a:r>
            <a:r>
              <a:rPr i="1" dirty="0">
                <a:latin typeface="Arial"/>
                <a:cs typeface="Arial"/>
              </a:rPr>
              <a:t>SIGMOD </a:t>
            </a:r>
            <a:r>
              <a:rPr i="1" spc="-5" dirty="0">
                <a:latin typeface="Arial"/>
                <a:cs typeface="Arial"/>
              </a:rPr>
              <a:t>Record 38</a:t>
            </a:r>
            <a:r>
              <a:rPr spc="-5" dirty="0"/>
              <a:t>, 4 (2009),</a:t>
            </a:r>
            <a:r>
              <a:rPr spc="15" dirty="0"/>
              <a:t> </a:t>
            </a:r>
            <a:r>
              <a:rPr spc="-5" dirty="0"/>
              <a:t>14-22.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pc="-5" dirty="0"/>
              <a:t>Sen,</a:t>
            </a:r>
            <a:r>
              <a:rPr spc="370" dirty="0"/>
              <a:t> </a:t>
            </a:r>
            <a:r>
              <a:rPr spc="-5" dirty="0"/>
              <a:t>R.</a:t>
            </a:r>
            <a:r>
              <a:rPr spc="370" dirty="0"/>
              <a:t> </a:t>
            </a:r>
            <a:r>
              <a:rPr spc="-10" dirty="0"/>
              <a:t>DBMS</a:t>
            </a:r>
            <a:r>
              <a:rPr spc="365" dirty="0"/>
              <a:t> </a:t>
            </a:r>
            <a:r>
              <a:rPr spc="-5" dirty="0"/>
              <a:t>techniques</a:t>
            </a:r>
            <a:r>
              <a:rPr spc="360" dirty="0"/>
              <a:t> </a:t>
            </a:r>
            <a:r>
              <a:rPr spc="-5" dirty="0"/>
              <a:t>for</a:t>
            </a:r>
            <a:r>
              <a:rPr spc="365" dirty="0"/>
              <a:t> </a:t>
            </a:r>
            <a:r>
              <a:rPr spc="-5" dirty="0"/>
              <a:t>lightweight</a:t>
            </a:r>
            <a:r>
              <a:rPr spc="375" dirty="0"/>
              <a:t> </a:t>
            </a:r>
            <a:r>
              <a:rPr spc="-5" dirty="0"/>
              <a:t>computing</a:t>
            </a:r>
            <a:r>
              <a:rPr spc="365" dirty="0"/>
              <a:t> </a:t>
            </a:r>
            <a:r>
              <a:rPr spc="-5" dirty="0"/>
              <a:t>devices.</a:t>
            </a:r>
            <a:r>
              <a:rPr spc="370" dirty="0"/>
              <a:t> </a:t>
            </a:r>
            <a:r>
              <a:rPr dirty="0"/>
              <a:t>In</a:t>
            </a:r>
          </a:p>
          <a:p>
            <a:pPr marL="469265">
              <a:lnSpc>
                <a:spcPct val="100000"/>
              </a:lnSpc>
            </a:pPr>
            <a:r>
              <a:rPr spc="-5" dirty="0"/>
              <a:t>Proc. </a:t>
            </a:r>
            <a:r>
              <a:rPr i="1" dirty="0">
                <a:latin typeface="Arial"/>
                <a:cs typeface="Arial"/>
              </a:rPr>
              <a:t>MobiDE </a:t>
            </a:r>
            <a:r>
              <a:rPr i="1" spc="-35" dirty="0">
                <a:latin typeface="Arial"/>
                <a:cs typeface="Arial"/>
              </a:rPr>
              <a:t>2011</a:t>
            </a:r>
            <a:r>
              <a:rPr spc="-35" dirty="0"/>
              <a:t>, </a:t>
            </a:r>
            <a:r>
              <a:rPr spc="-20" dirty="0"/>
              <a:t>ACM </a:t>
            </a:r>
            <a:r>
              <a:rPr spc="-5" dirty="0"/>
              <a:t>Press </a:t>
            </a:r>
            <a:r>
              <a:rPr spc="-20" dirty="0"/>
              <a:t>(2011),</a:t>
            </a:r>
            <a:r>
              <a:rPr spc="30" dirty="0"/>
              <a:t> </a:t>
            </a:r>
            <a:r>
              <a:rPr spc="-10" dirty="0"/>
              <a:t>1-8.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7" name="object 2"/>
          <p:cNvSpPr txBox="1"/>
          <p:nvPr/>
        </p:nvSpPr>
        <p:spPr>
          <a:xfrm>
            <a:off x="0" y="0"/>
            <a:ext cx="9144000" cy="663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R="12065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009999"/>
                </a:solidFill>
                <a:latin typeface="Arial"/>
                <a:cs typeface="Arial"/>
                <a:hlinkClick r:id="rId2"/>
              </a:rPr>
              <a:t>Powerpoint</a:t>
            </a:r>
            <a:r>
              <a:rPr sz="1800" spc="-3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9999"/>
                </a:solidFill>
                <a:latin typeface="Arial"/>
                <a:cs typeface="Arial"/>
                <a:hlinkClick r:id="rId2"/>
              </a:rPr>
              <a:t>Templates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958" name="object 3"/>
          <p:cNvSpPr/>
          <p:nvPr/>
        </p:nvSpPr>
        <p:spPr>
          <a:xfrm>
            <a:off x="3439540" y="6538277"/>
            <a:ext cx="2243455" cy="0"/>
          </a:xfrm>
          <a:custGeom>
            <a:avLst/>
            <a:gdLst/>
            <a:ahLst/>
            <a:cxnLst/>
            <a:rect l="l" t="t" r="r" b="b"/>
            <a:pathLst>
              <a:path w="2243454">
                <a:moveTo>
                  <a:pt x="0" y="0"/>
                </a:moveTo>
                <a:lnTo>
                  <a:pt x="2243328" y="0"/>
                </a:lnTo>
              </a:path>
            </a:pathLst>
          </a:custGeom>
          <a:ln w="16764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959" name="object 4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960" name="object 5"/>
          <p:cNvSpPr/>
          <p:nvPr/>
        </p:nvSpPr>
        <p:spPr>
          <a:xfrm>
            <a:off x="5248655" y="1589532"/>
            <a:ext cx="3758184" cy="5093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961" name="object 6"/>
          <p:cNvSpPr txBox="1">
            <a:spLocks noGrp="1"/>
          </p:cNvSpPr>
          <p:nvPr>
            <p:ph type="title"/>
          </p:nvPr>
        </p:nvSpPr>
        <p:spPr>
          <a:xfrm>
            <a:off x="778865" y="2796540"/>
            <a:ext cx="3848735" cy="919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dirty="0"/>
              <a:t>Thank</a:t>
            </a:r>
            <a:r>
              <a:rPr sz="6000" spc="-215" dirty="0"/>
              <a:t> </a:t>
            </a:r>
            <a:r>
              <a:rPr sz="6000" spc="-155" dirty="0"/>
              <a:t>You</a:t>
            </a:r>
            <a:endParaRPr sz="6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2"/>
          <p:cNvSpPr txBox="1"/>
          <p:nvPr/>
        </p:nvSpPr>
        <p:spPr>
          <a:xfrm>
            <a:off x="0" y="0"/>
            <a:ext cx="9144000" cy="663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R="12065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009999"/>
                </a:solidFill>
                <a:latin typeface="Arial"/>
                <a:cs typeface="Arial"/>
                <a:hlinkClick r:id="rId2"/>
              </a:rPr>
              <a:t>Powerpoint</a:t>
            </a:r>
            <a:r>
              <a:rPr sz="1800" spc="-3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9999"/>
                </a:solidFill>
                <a:latin typeface="Arial"/>
                <a:cs typeface="Arial"/>
                <a:hlinkClick r:id="rId2"/>
              </a:rPr>
              <a:t>Templates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597" name="object 3"/>
          <p:cNvSpPr/>
          <p:nvPr/>
        </p:nvSpPr>
        <p:spPr>
          <a:xfrm>
            <a:off x="3439540" y="6538277"/>
            <a:ext cx="2243455" cy="0"/>
          </a:xfrm>
          <a:custGeom>
            <a:avLst/>
            <a:gdLst/>
            <a:ahLst/>
            <a:cxnLst/>
            <a:rect l="l" t="t" r="r" b="b"/>
            <a:pathLst>
              <a:path w="2243454">
                <a:moveTo>
                  <a:pt x="0" y="0"/>
                </a:moveTo>
                <a:lnTo>
                  <a:pt x="2243328" y="0"/>
                </a:lnTo>
              </a:path>
            </a:pathLst>
          </a:custGeom>
          <a:ln w="16764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8" name="object 4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0">
              <a:lnSpc>
                <a:spcPct val="100000"/>
              </a:lnSpc>
            </a:pPr>
            <a:r>
              <a:rPr lang="en-US" altLang="zh-CN" dirty="0"/>
              <a:t>Contents</a:t>
            </a:r>
            <a:endParaRPr lang="zh-CN" altLang="en-US"/>
          </a:p>
        </p:txBody>
      </p:sp>
      <p:sp>
        <p:nvSpPr>
          <p:cNvPr id="1048601" name="object 6"/>
          <p:cNvSpPr txBox="1">
            <a:spLocks noGrp="1"/>
          </p:cNvSpPr>
          <p:nvPr>
            <p:ph type="body" idx="1"/>
          </p:nvPr>
        </p:nvSpPr>
        <p:spPr>
          <a:xfrm>
            <a:off x="490829" y="1225550"/>
            <a:ext cx="7732395" cy="248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3380" indent="-360680">
              <a:lnSpc>
                <a:spcPct val="100000"/>
              </a:lnSpc>
              <a:buFont typeface="Wingdings"/>
              <a:buChar char=""/>
              <a:tabLst>
                <a:tab pos="374015" algn="l"/>
                <a:tab pos="1654175" algn="l"/>
                <a:tab pos="2070100" algn="l"/>
                <a:tab pos="4112260" algn="l"/>
                <a:tab pos="5162550" algn="l"/>
                <a:tab pos="6322695" algn="l"/>
              </a:tabLst>
            </a:pPr>
            <a:r>
              <a:rPr lang="en-US" sz="2400" spc="-5" dirty="0"/>
              <a:t>Introduction</a:t>
            </a:r>
            <a:endParaRPr sz="2400" dirty="0"/>
          </a:p>
          <a:p>
            <a:pPr marL="373380" indent="-360680">
              <a:lnSpc>
                <a:spcPct val="100000"/>
              </a:lnSpc>
              <a:buFont typeface="Wingdings"/>
              <a:buChar char=""/>
              <a:tabLst>
                <a:tab pos="374015" algn="l"/>
                <a:tab pos="1654175" algn="l"/>
                <a:tab pos="2070100" algn="l"/>
                <a:tab pos="4112260" algn="l"/>
                <a:tab pos="5162550" algn="l"/>
                <a:tab pos="6322695" algn="l"/>
              </a:tabLst>
            </a:pPr>
            <a:r>
              <a:rPr lang="en-US" sz="2400" dirty="0"/>
              <a:t>Mobile database</a:t>
            </a:r>
            <a:endParaRPr sz="2400" dirty="0"/>
          </a:p>
          <a:p>
            <a:pPr marL="373380" indent="-360680">
              <a:lnSpc>
                <a:spcPct val="100000"/>
              </a:lnSpc>
              <a:buFont typeface="Wingdings"/>
              <a:buChar char=""/>
              <a:tabLst>
                <a:tab pos="374015" algn="l"/>
                <a:tab pos="1654175" algn="l"/>
                <a:tab pos="2070100" algn="l"/>
                <a:tab pos="4112260" algn="l"/>
                <a:tab pos="5162550" algn="l"/>
                <a:tab pos="6322695" algn="l"/>
              </a:tabLst>
            </a:pPr>
            <a:r>
              <a:rPr lang="en-US" sz="2400" dirty="0"/>
              <a:t>Types of mobile database</a:t>
            </a:r>
            <a:endParaRPr sz="2400" dirty="0"/>
          </a:p>
          <a:p>
            <a:pPr marL="373380" indent="-360680">
              <a:lnSpc>
                <a:spcPct val="100000"/>
              </a:lnSpc>
              <a:buFont typeface="Wingdings"/>
              <a:buChar char=""/>
              <a:tabLst>
                <a:tab pos="374015" algn="l"/>
                <a:tab pos="1654175" algn="l"/>
                <a:tab pos="2070100" algn="l"/>
                <a:tab pos="4112260" algn="l"/>
                <a:tab pos="5162550" algn="l"/>
                <a:tab pos="6322695" algn="l"/>
              </a:tabLst>
            </a:pPr>
            <a:r>
              <a:rPr lang="en-US" sz="2400" dirty="0"/>
              <a:t>Characteristics</a:t>
            </a:r>
            <a:endParaRPr sz="2400" dirty="0"/>
          </a:p>
          <a:p>
            <a:pPr marL="373380" indent="-360680">
              <a:lnSpc>
                <a:spcPct val="100000"/>
              </a:lnSpc>
              <a:buFont typeface="Wingdings"/>
              <a:buChar char=""/>
              <a:tabLst>
                <a:tab pos="374015" algn="l"/>
                <a:tab pos="1654175" algn="l"/>
                <a:tab pos="2070100" algn="l"/>
                <a:tab pos="4112260" algn="l"/>
                <a:tab pos="5162550" algn="l"/>
                <a:tab pos="6322695" algn="l"/>
              </a:tabLst>
            </a:pPr>
            <a:r>
              <a:rPr lang="en-US" sz="2400" dirty="0"/>
              <a:t>Existing mobile databases</a:t>
            </a:r>
            <a:endParaRPr sz="2400" dirty="0"/>
          </a:p>
          <a:p>
            <a:pPr marL="373380" indent="-360680">
              <a:lnSpc>
                <a:spcPct val="100000"/>
              </a:lnSpc>
              <a:buFont typeface="Wingdings"/>
              <a:buChar char=""/>
              <a:tabLst>
                <a:tab pos="374015" algn="l"/>
                <a:tab pos="1654175" algn="l"/>
                <a:tab pos="2070100" algn="l"/>
                <a:tab pos="4112260" algn="l"/>
                <a:tab pos="5162550" algn="l"/>
                <a:tab pos="6322695" algn="l"/>
              </a:tabLst>
            </a:pPr>
            <a:r>
              <a:rPr lang="en-US" sz="2400" dirty="0"/>
              <a:t>Reference</a:t>
            </a:r>
            <a:endParaRPr sz="2400" dirty="0"/>
          </a:p>
          <a:p>
            <a:pPr marL="373380" indent="-360680">
              <a:lnSpc>
                <a:spcPct val="100000"/>
              </a:lnSpc>
              <a:buFont typeface="Wingdings"/>
              <a:buChar char=""/>
              <a:tabLst>
                <a:tab pos="374015" algn="l"/>
                <a:tab pos="1654175" algn="l"/>
                <a:tab pos="2070100" algn="l"/>
                <a:tab pos="4112260" algn="l"/>
                <a:tab pos="5162550" algn="l"/>
                <a:tab pos="6322695" algn="l"/>
              </a:tabLst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2"/>
          <p:cNvSpPr txBox="1"/>
          <p:nvPr/>
        </p:nvSpPr>
        <p:spPr>
          <a:xfrm>
            <a:off x="0" y="0"/>
            <a:ext cx="9144000" cy="663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R="12065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009999"/>
                </a:solidFill>
                <a:latin typeface="Arial"/>
                <a:cs typeface="Arial"/>
                <a:hlinkClick r:id="rId2"/>
              </a:rPr>
              <a:t>Powerpoint</a:t>
            </a:r>
            <a:r>
              <a:rPr sz="1800" spc="-3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9999"/>
                </a:solidFill>
                <a:latin typeface="Arial"/>
                <a:cs typeface="Arial"/>
                <a:hlinkClick r:id="rId2"/>
              </a:rPr>
              <a:t>Templates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603" name="object 3"/>
          <p:cNvSpPr/>
          <p:nvPr/>
        </p:nvSpPr>
        <p:spPr>
          <a:xfrm>
            <a:off x="3439540" y="6538277"/>
            <a:ext cx="2243455" cy="0"/>
          </a:xfrm>
          <a:custGeom>
            <a:avLst/>
            <a:gdLst/>
            <a:ahLst/>
            <a:cxnLst/>
            <a:rect l="l" t="t" r="r" b="b"/>
            <a:pathLst>
              <a:path w="2243454">
                <a:moveTo>
                  <a:pt x="0" y="0"/>
                </a:moveTo>
                <a:lnTo>
                  <a:pt x="2243328" y="0"/>
                </a:lnTo>
              </a:path>
            </a:pathLst>
          </a:custGeom>
          <a:ln w="16764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4" name="object 4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3400">
              <a:lnSpc>
                <a:spcPct val="100000"/>
              </a:lnSpc>
            </a:pPr>
            <a:r>
              <a:rPr spc="-5" dirty="0"/>
              <a:t>Why Mobile</a:t>
            </a:r>
            <a:r>
              <a:rPr spc="-55" dirty="0"/>
              <a:t> </a:t>
            </a:r>
            <a:r>
              <a:rPr dirty="0"/>
              <a:t>Databases?</a:t>
            </a:r>
          </a:p>
        </p:txBody>
      </p:sp>
      <p:sp>
        <p:nvSpPr>
          <p:cNvPr id="1048607" name="object 6"/>
          <p:cNvSpPr txBox="1"/>
          <p:nvPr/>
        </p:nvSpPr>
        <p:spPr>
          <a:xfrm>
            <a:off x="490829" y="1225550"/>
            <a:ext cx="7947025" cy="420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3380" indent="-360680">
              <a:lnSpc>
                <a:spcPct val="100000"/>
              </a:lnSpc>
              <a:buFont typeface="Wingdings"/>
              <a:buChar char=""/>
              <a:tabLst>
                <a:tab pos="374015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Mobile data-driven applications enable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us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b="1" spc="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access</a:t>
            </a:r>
            <a:endParaRPr sz="2400" dirty="0">
              <a:latin typeface="Arial"/>
              <a:cs typeface="Arial"/>
            </a:endParaRPr>
          </a:p>
          <a:p>
            <a:pPr marL="37338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any data from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anywhere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Arial"/>
                <a:cs typeface="Arial"/>
              </a:rPr>
              <a:t>anytime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73380" indent="-360680">
              <a:lnSpc>
                <a:spcPct val="100000"/>
              </a:lnSpc>
              <a:buFont typeface="Wingdings"/>
              <a:buChar char=""/>
              <a:tabLst>
                <a:tab pos="374015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Examples:</a:t>
            </a:r>
            <a:endParaRPr sz="2400" dirty="0">
              <a:latin typeface="Arial"/>
              <a:cs typeface="Arial"/>
            </a:endParaRPr>
          </a:p>
          <a:p>
            <a:pPr marL="831215" lvl="1" indent="-361315">
              <a:lnSpc>
                <a:spcPct val="100000"/>
              </a:lnSpc>
              <a:spcBef>
                <a:spcPts val="1605"/>
              </a:spcBef>
              <a:buFont typeface="Wingdings"/>
              <a:buChar char=""/>
              <a:tabLst>
                <a:tab pos="831215" algn="l"/>
                <a:tab pos="831850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Salespersons can update sales records on the</a:t>
            </a:r>
            <a:r>
              <a:rPr sz="2200" b="1" spc="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move.</a:t>
            </a:r>
            <a:endParaRPr sz="2200" dirty="0">
              <a:latin typeface="Arial"/>
              <a:cs typeface="Arial"/>
            </a:endParaRPr>
          </a:p>
          <a:p>
            <a:pPr marL="831215" lvl="1" indent="-361315">
              <a:lnSpc>
                <a:spcPct val="100000"/>
              </a:lnSpc>
              <a:spcBef>
                <a:spcPts val="1595"/>
              </a:spcBef>
              <a:buFont typeface="Wingdings"/>
              <a:buChar char=""/>
              <a:tabLst>
                <a:tab pos="831215" algn="l"/>
                <a:tab pos="831850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Reporters can update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news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2200" b="1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anytime.</a:t>
            </a:r>
            <a:endParaRPr sz="2200" dirty="0">
              <a:latin typeface="Arial"/>
              <a:cs typeface="Arial"/>
            </a:endParaRPr>
          </a:p>
          <a:p>
            <a:pPr marL="831215" marR="6985" lvl="1" indent="-361315">
              <a:lnSpc>
                <a:spcPct val="100000"/>
              </a:lnSpc>
              <a:spcBef>
                <a:spcPts val="1595"/>
              </a:spcBef>
              <a:buFont typeface="Wingdings"/>
              <a:buChar char=""/>
              <a:tabLst>
                <a:tab pos="831215" algn="l"/>
                <a:tab pos="831850" algn="l"/>
                <a:tab pos="2022475" algn="l"/>
                <a:tab pos="2641600" algn="l"/>
                <a:tab pos="3787775" algn="l"/>
                <a:tab pos="5065395" algn="l"/>
                <a:tab pos="6242050" algn="l"/>
                <a:tab pos="7312025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Doc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ors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retrieve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pati</a:t>
            </a:r>
            <a:r>
              <a:rPr sz="2200" b="1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sz="2200" b="1" spc="-85" dirty="0">
                <a:solidFill>
                  <a:srgbClr val="FFFFFF"/>
                </a:solidFill>
                <a:latin typeface="Arial"/>
                <a:cs typeface="Arial"/>
              </a:rPr>
              <a:t>’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medical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from  anywhere.</a:t>
            </a:r>
            <a:endParaRPr sz="22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Wingdings"/>
              <a:buChar char=""/>
            </a:pPr>
            <a:endParaRPr sz="2050" dirty="0">
              <a:latin typeface="Times New Roman"/>
              <a:cs typeface="Times New Roman"/>
            </a:endParaRPr>
          </a:p>
          <a:p>
            <a:pPr marL="373380" indent="-360680">
              <a:lnSpc>
                <a:spcPct val="100000"/>
              </a:lnSpc>
              <a:buClr>
                <a:srgbClr val="FFFFFF"/>
              </a:buClr>
              <a:buFont typeface="Wingdings"/>
              <a:buChar char=""/>
              <a:tabLst>
                <a:tab pos="373380" algn="l"/>
                <a:tab pos="374015" algn="l"/>
              </a:tabLst>
            </a:pPr>
            <a:r>
              <a:rPr sz="2200" b="1" dirty="0">
                <a:solidFill>
                  <a:srgbClr val="FF9900"/>
                </a:solidFill>
                <a:latin typeface="Arial"/>
                <a:cs typeface="Arial"/>
              </a:rPr>
              <a:t>Mobile </a:t>
            </a:r>
            <a:r>
              <a:rPr sz="2200" b="1" spc="-5" dirty="0">
                <a:solidFill>
                  <a:srgbClr val="FF9900"/>
                </a:solidFill>
                <a:latin typeface="Arial"/>
                <a:cs typeface="Arial"/>
              </a:rPr>
              <a:t>DBMSs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support these </a:t>
            </a:r>
            <a:r>
              <a:rPr sz="22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2200" dirty="0">
              <a:latin typeface="Arial"/>
              <a:cs typeface="Arial"/>
            </a:endParaRPr>
          </a:p>
          <a:p>
            <a:pPr marL="373380">
              <a:lnSpc>
                <a:spcPct val="100000"/>
              </a:lnSpc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data processing</a:t>
            </a:r>
            <a:r>
              <a:rPr sz="22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capabilities.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 txBox="1"/>
          <p:nvPr/>
        </p:nvSpPr>
        <p:spPr>
          <a:xfrm>
            <a:off x="0" y="0"/>
            <a:ext cx="9144000" cy="663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R="12065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009999"/>
                </a:solidFill>
                <a:latin typeface="Arial"/>
                <a:cs typeface="Arial"/>
                <a:hlinkClick r:id="rId2"/>
              </a:rPr>
              <a:t>Powerpoint</a:t>
            </a:r>
            <a:r>
              <a:rPr sz="1800" spc="-3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9999"/>
                </a:solidFill>
                <a:latin typeface="Arial"/>
                <a:cs typeface="Arial"/>
                <a:hlinkClick r:id="rId2"/>
              </a:rPr>
              <a:t>Templates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609" name="object 3"/>
          <p:cNvSpPr/>
          <p:nvPr/>
        </p:nvSpPr>
        <p:spPr>
          <a:xfrm>
            <a:off x="3439540" y="6538277"/>
            <a:ext cx="2243455" cy="0"/>
          </a:xfrm>
          <a:custGeom>
            <a:avLst/>
            <a:gdLst/>
            <a:ahLst/>
            <a:cxnLst/>
            <a:rect l="l" t="t" r="r" b="b"/>
            <a:pathLst>
              <a:path w="2243454">
                <a:moveTo>
                  <a:pt x="0" y="0"/>
                </a:moveTo>
                <a:lnTo>
                  <a:pt x="2243328" y="0"/>
                </a:lnTo>
              </a:path>
            </a:pathLst>
          </a:custGeom>
          <a:ln w="16764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0" name="object 4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365">
              <a:lnSpc>
                <a:spcPct val="100000"/>
              </a:lnSpc>
            </a:pPr>
            <a:r>
              <a:rPr spc="-5" dirty="0"/>
              <a:t>Mobile</a:t>
            </a:r>
            <a:r>
              <a:rPr spc="-75" dirty="0"/>
              <a:t> </a:t>
            </a:r>
            <a:r>
              <a:rPr dirty="0"/>
              <a:t>Database:</a:t>
            </a:r>
          </a:p>
        </p:txBody>
      </p:sp>
      <p:sp>
        <p:nvSpPr>
          <p:cNvPr id="1048613" name="object 6"/>
          <p:cNvSpPr txBox="1"/>
          <p:nvPr/>
        </p:nvSpPr>
        <p:spPr>
          <a:xfrm>
            <a:off x="490829" y="1225041"/>
            <a:ext cx="7731125" cy="3853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3380" marR="5080" indent="-360680" algn="just">
              <a:lnSpc>
                <a:spcPct val="100000"/>
              </a:lnSpc>
              <a:buFont typeface="Wingdings"/>
              <a:buChar char=""/>
              <a:tabLst>
                <a:tab pos="374015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200" b="1" dirty="0">
                <a:solidFill>
                  <a:srgbClr val="FF9900"/>
                </a:solidFill>
                <a:latin typeface="Arial"/>
                <a:cs typeface="Arial"/>
              </a:rPr>
              <a:t>mobile database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is a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database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connected 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 mobile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computing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device over a wireless  mobile</a:t>
            </a:r>
            <a:r>
              <a:rPr sz="2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network.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Wingdings"/>
              <a:buChar char=""/>
            </a:pPr>
            <a:endParaRPr sz="2050" dirty="0">
              <a:latin typeface="Times New Roman"/>
              <a:cs typeface="Times New Roman"/>
            </a:endParaRPr>
          </a:p>
          <a:p>
            <a:pPr marL="451484" indent="-438784">
              <a:lnSpc>
                <a:spcPct val="100000"/>
              </a:lnSpc>
              <a:buFont typeface="Wingdings"/>
              <a:buChar char=""/>
              <a:tabLst>
                <a:tab pos="451484" algn="l"/>
                <a:tab pos="452120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databases:</a:t>
            </a:r>
            <a:endParaRPr sz="2200" dirty="0">
              <a:latin typeface="Arial"/>
              <a:cs typeface="Arial"/>
            </a:endParaRPr>
          </a:p>
          <a:p>
            <a:pPr marL="831215" marR="5715" lvl="1" indent="-361315">
              <a:lnSpc>
                <a:spcPct val="100000"/>
              </a:lnSpc>
              <a:spcBef>
                <a:spcPts val="1800"/>
              </a:spcBef>
              <a:buFont typeface="Wingdings"/>
              <a:buChar char=""/>
              <a:tabLst>
                <a:tab pos="831215" algn="l"/>
                <a:tab pos="831850" algn="l"/>
                <a:tab pos="2439035" algn="l"/>
                <a:tab pos="3829050" algn="l"/>
                <a:tab pos="4688840" algn="l"/>
                <a:tab pos="5348605" algn="l"/>
                <a:tab pos="6504305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200" b="1" spc="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sical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arate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tral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dat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ba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e  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server.</a:t>
            </a:r>
            <a:endParaRPr sz="2200" dirty="0">
              <a:latin typeface="Arial"/>
              <a:cs typeface="Arial"/>
            </a:endParaRPr>
          </a:p>
          <a:p>
            <a:pPr marL="831215" lvl="1" indent="-361315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831215" algn="l"/>
                <a:tab pos="831850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Resided on mobile</a:t>
            </a:r>
            <a:r>
              <a:rPr sz="22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devices.</a:t>
            </a:r>
            <a:endParaRPr sz="2200" dirty="0">
              <a:latin typeface="Arial"/>
              <a:cs typeface="Arial"/>
            </a:endParaRPr>
          </a:p>
          <a:p>
            <a:pPr marL="831215" marR="7620" lvl="1" indent="-361315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831215" algn="l"/>
                <a:tab pos="831850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Capable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communicating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 central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database 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server or other mobile clients from remote</a:t>
            </a:r>
            <a:r>
              <a:rPr sz="2200" b="1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sites.</a:t>
            </a:r>
            <a:endParaRPr sz="2200" dirty="0">
              <a:latin typeface="Arial"/>
              <a:cs typeface="Arial"/>
            </a:endParaRPr>
          </a:p>
          <a:p>
            <a:pPr marL="831215" lvl="1" indent="-361315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831215" algn="l"/>
                <a:tab pos="831850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Handle local queries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without</a:t>
            </a:r>
            <a:r>
              <a:rPr sz="22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connectivity.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object 2"/>
          <p:cNvSpPr txBox="1"/>
          <p:nvPr/>
        </p:nvSpPr>
        <p:spPr>
          <a:xfrm>
            <a:off x="0" y="0"/>
            <a:ext cx="9144000" cy="663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R="12065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009999"/>
                </a:solidFill>
                <a:latin typeface="Arial"/>
                <a:cs typeface="Arial"/>
                <a:hlinkClick r:id="rId2"/>
              </a:rPr>
              <a:t>Powerpoint</a:t>
            </a:r>
            <a:r>
              <a:rPr sz="1800" spc="-3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9999"/>
                </a:solidFill>
                <a:latin typeface="Arial"/>
                <a:cs typeface="Arial"/>
                <a:hlinkClick r:id="rId2"/>
              </a:rPr>
              <a:t>Templates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621" name="object 3"/>
          <p:cNvSpPr/>
          <p:nvPr/>
        </p:nvSpPr>
        <p:spPr>
          <a:xfrm>
            <a:off x="3439540" y="6538277"/>
            <a:ext cx="2243455" cy="0"/>
          </a:xfrm>
          <a:custGeom>
            <a:avLst/>
            <a:gdLst/>
            <a:ahLst/>
            <a:cxnLst/>
            <a:rect l="l" t="t" r="r" b="b"/>
            <a:pathLst>
              <a:path w="2243454">
                <a:moveTo>
                  <a:pt x="0" y="0"/>
                </a:moveTo>
                <a:lnTo>
                  <a:pt x="2243328" y="0"/>
                </a:lnTo>
              </a:path>
            </a:pathLst>
          </a:custGeom>
          <a:ln w="16764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4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>
              <a:lnSpc>
                <a:spcPct val="100000"/>
              </a:lnSpc>
            </a:pPr>
            <a:r>
              <a:rPr spc="-5" dirty="0"/>
              <a:t>Client-Server Mobile </a:t>
            </a:r>
            <a:r>
              <a:rPr dirty="0"/>
              <a:t>Databases:</a:t>
            </a:r>
          </a:p>
        </p:txBody>
      </p:sp>
      <p:sp>
        <p:nvSpPr>
          <p:cNvPr id="1048624" name="object 6"/>
          <p:cNvSpPr/>
          <p:nvPr/>
        </p:nvSpPr>
        <p:spPr>
          <a:xfrm>
            <a:off x="179514" y="980694"/>
            <a:ext cx="8785225" cy="4752975"/>
          </a:xfrm>
          <a:custGeom>
            <a:avLst/>
            <a:gdLst/>
            <a:ahLst/>
            <a:cxnLst/>
            <a:rect l="l" t="t" r="r" b="b"/>
            <a:pathLst>
              <a:path w="8785225" h="4752975">
                <a:moveTo>
                  <a:pt x="7992808" y="0"/>
                </a:moveTo>
                <a:lnTo>
                  <a:pt x="792099" y="0"/>
                </a:lnTo>
                <a:lnTo>
                  <a:pt x="743846" y="1445"/>
                </a:lnTo>
                <a:lnTo>
                  <a:pt x="696358" y="5728"/>
                </a:lnTo>
                <a:lnTo>
                  <a:pt x="649718" y="12764"/>
                </a:lnTo>
                <a:lnTo>
                  <a:pt x="604008" y="22470"/>
                </a:lnTo>
                <a:lnTo>
                  <a:pt x="559311" y="34765"/>
                </a:lnTo>
                <a:lnTo>
                  <a:pt x="515709" y="49564"/>
                </a:lnTo>
                <a:lnTo>
                  <a:pt x="473287" y="66785"/>
                </a:lnTo>
                <a:lnTo>
                  <a:pt x="432127" y="86345"/>
                </a:lnTo>
                <a:lnTo>
                  <a:pt x="392311" y="108161"/>
                </a:lnTo>
                <a:lnTo>
                  <a:pt x="353922" y="132150"/>
                </a:lnTo>
                <a:lnTo>
                  <a:pt x="317044" y="158230"/>
                </a:lnTo>
                <a:lnTo>
                  <a:pt x="281759" y="186316"/>
                </a:lnTo>
                <a:lnTo>
                  <a:pt x="248150" y="216327"/>
                </a:lnTo>
                <a:lnTo>
                  <a:pt x="216300" y="248180"/>
                </a:lnTo>
                <a:lnTo>
                  <a:pt x="186291" y="281791"/>
                </a:lnTo>
                <a:lnTo>
                  <a:pt x="158207" y="317077"/>
                </a:lnTo>
                <a:lnTo>
                  <a:pt x="132131" y="353956"/>
                </a:lnTo>
                <a:lnTo>
                  <a:pt x="108144" y="392345"/>
                </a:lnTo>
                <a:lnTo>
                  <a:pt x="86331" y="432160"/>
                </a:lnTo>
                <a:lnTo>
                  <a:pt x="66774" y="473320"/>
                </a:lnTo>
                <a:lnTo>
                  <a:pt x="49555" y="515740"/>
                </a:lnTo>
                <a:lnTo>
                  <a:pt x="34758" y="559339"/>
                </a:lnTo>
                <a:lnTo>
                  <a:pt x="22466" y="604032"/>
                </a:lnTo>
                <a:lnTo>
                  <a:pt x="12761" y="649738"/>
                </a:lnTo>
                <a:lnTo>
                  <a:pt x="5727" y="696373"/>
                </a:lnTo>
                <a:lnTo>
                  <a:pt x="1445" y="743854"/>
                </a:lnTo>
                <a:lnTo>
                  <a:pt x="0" y="792098"/>
                </a:lnTo>
                <a:lnTo>
                  <a:pt x="0" y="3960494"/>
                </a:lnTo>
                <a:lnTo>
                  <a:pt x="1445" y="4008739"/>
                </a:lnTo>
                <a:lnTo>
                  <a:pt x="5727" y="4056220"/>
                </a:lnTo>
                <a:lnTo>
                  <a:pt x="12761" y="4102854"/>
                </a:lnTo>
                <a:lnTo>
                  <a:pt x="22466" y="4148559"/>
                </a:lnTo>
                <a:lnTo>
                  <a:pt x="34758" y="4193251"/>
                </a:lnTo>
                <a:lnTo>
                  <a:pt x="49555" y="4236848"/>
                </a:lnTo>
                <a:lnTo>
                  <a:pt x="66774" y="4279267"/>
                </a:lnTo>
                <a:lnTo>
                  <a:pt x="86331" y="4320425"/>
                </a:lnTo>
                <a:lnTo>
                  <a:pt x="108144" y="4360238"/>
                </a:lnTo>
                <a:lnTo>
                  <a:pt x="132131" y="4398625"/>
                </a:lnTo>
                <a:lnTo>
                  <a:pt x="158207" y="4435502"/>
                </a:lnTo>
                <a:lnTo>
                  <a:pt x="186291" y="4470787"/>
                </a:lnTo>
                <a:lnTo>
                  <a:pt x="216300" y="4504395"/>
                </a:lnTo>
                <a:lnTo>
                  <a:pt x="248150" y="4536246"/>
                </a:lnTo>
                <a:lnTo>
                  <a:pt x="281759" y="4566254"/>
                </a:lnTo>
                <a:lnTo>
                  <a:pt x="317044" y="4594339"/>
                </a:lnTo>
                <a:lnTo>
                  <a:pt x="353922" y="4620416"/>
                </a:lnTo>
                <a:lnTo>
                  <a:pt x="392311" y="4644404"/>
                </a:lnTo>
                <a:lnTo>
                  <a:pt x="432127" y="4666218"/>
                </a:lnTo>
                <a:lnTo>
                  <a:pt x="473287" y="4685776"/>
                </a:lnTo>
                <a:lnTo>
                  <a:pt x="515709" y="4702996"/>
                </a:lnTo>
                <a:lnTo>
                  <a:pt x="559311" y="4717794"/>
                </a:lnTo>
                <a:lnTo>
                  <a:pt x="604008" y="4730087"/>
                </a:lnTo>
                <a:lnTo>
                  <a:pt x="649718" y="4739792"/>
                </a:lnTo>
                <a:lnTo>
                  <a:pt x="696358" y="4746828"/>
                </a:lnTo>
                <a:lnTo>
                  <a:pt x="743846" y="4751110"/>
                </a:lnTo>
                <a:lnTo>
                  <a:pt x="792099" y="4752555"/>
                </a:lnTo>
                <a:lnTo>
                  <a:pt x="7992808" y="4752555"/>
                </a:lnTo>
                <a:lnTo>
                  <a:pt x="8041066" y="4751110"/>
                </a:lnTo>
                <a:lnTo>
                  <a:pt x="8088560" y="4746828"/>
                </a:lnTo>
                <a:lnTo>
                  <a:pt x="8135207" y="4739792"/>
                </a:lnTo>
                <a:lnTo>
                  <a:pt x="8180923" y="4730087"/>
                </a:lnTo>
                <a:lnTo>
                  <a:pt x="8225626" y="4717794"/>
                </a:lnTo>
                <a:lnTo>
                  <a:pt x="8269234" y="4702996"/>
                </a:lnTo>
                <a:lnTo>
                  <a:pt x="8311662" y="4685776"/>
                </a:lnTo>
                <a:lnTo>
                  <a:pt x="8352829" y="4666218"/>
                </a:lnTo>
                <a:lnTo>
                  <a:pt x="8392651" y="4644404"/>
                </a:lnTo>
                <a:lnTo>
                  <a:pt x="8431046" y="4620416"/>
                </a:lnTo>
                <a:lnTo>
                  <a:pt x="8467930" y="4594339"/>
                </a:lnTo>
                <a:lnTo>
                  <a:pt x="8503221" y="4566254"/>
                </a:lnTo>
                <a:lnTo>
                  <a:pt x="8536836" y="4536246"/>
                </a:lnTo>
                <a:lnTo>
                  <a:pt x="8568692" y="4504395"/>
                </a:lnTo>
                <a:lnTo>
                  <a:pt x="8598706" y="4470787"/>
                </a:lnTo>
                <a:lnTo>
                  <a:pt x="8626795" y="4435502"/>
                </a:lnTo>
                <a:lnTo>
                  <a:pt x="8652877" y="4398625"/>
                </a:lnTo>
                <a:lnTo>
                  <a:pt x="8676868" y="4360238"/>
                </a:lnTo>
                <a:lnTo>
                  <a:pt x="8698685" y="4320425"/>
                </a:lnTo>
                <a:lnTo>
                  <a:pt x="8718246" y="4279267"/>
                </a:lnTo>
                <a:lnTo>
                  <a:pt x="8735468" y="4236848"/>
                </a:lnTo>
                <a:lnTo>
                  <a:pt x="8750268" y="4193251"/>
                </a:lnTo>
                <a:lnTo>
                  <a:pt x="8762563" y="4148559"/>
                </a:lnTo>
                <a:lnTo>
                  <a:pt x="8772270" y="4102854"/>
                </a:lnTo>
                <a:lnTo>
                  <a:pt x="8779306" y="4056220"/>
                </a:lnTo>
                <a:lnTo>
                  <a:pt x="8783588" y="4008739"/>
                </a:lnTo>
                <a:lnTo>
                  <a:pt x="8785034" y="3960494"/>
                </a:lnTo>
                <a:lnTo>
                  <a:pt x="8785034" y="792098"/>
                </a:lnTo>
                <a:lnTo>
                  <a:pt x="8783588" y="743854"/>
                </a:lnTo>
                <a:lnTo>
                  <a:pt x="8779306" y="696373"/>
                </a:lnTo>
                <a:lnTo>
                  <a:pt x="8772270" y="649738"/>
                </a:lnTo>
                <a:lnTo>
                  <a:pt x="8762563" y="604032"/>
                </a:lnTo>
                <a:lnTo>
                  <a:pt x="8750268" y="559339"/>
                </a:lnTo>
                <a:lnTo>
                  <a:pt x="8735468" y="515740"/>
                </a:lnTo>
                <a:lnTo>
                  <a:pt x="8718246" y="473320"/>
                </a:lnTo>
                <a:lnTo>
                  <a:pt x="8698685" y="432160"/>
                </a:lnTo>
                <a:lnTo>
                  <a:pt x="8676868" y="392345"/>
                </a:lnTo>
                <a:lnTo>
                  <a:pt x="8652877" y="353956"/>
                </a:lnTo>
                <a:lnTo>
                  <a:pt x="8626795" y="317077"/>
                </a:lnTo>
                <a:lnTo>
                  <a:pt x="8598706" y="281791"/>
                </a:lnTo>
                <a:lnTo>
                  <a:pt x="8568692" y="248180"/>
                </a:lnTo>
                <a:lnTo>
                  <a:pt x="8536836" y="216327"/>
                </a:lnTo>
                <a:lnTo>
                  <a:pt x="8503221" y="186316"/>
                </a:lnTo>
                <a:lnTo>
                  <a:pt x="8467930" y="158230"/>
                </a:lnTo>
                <a:lnTo>
                  <a:pt x="8431046" y="132150"/>
                </a:lnTo>
                <a:lnTo>
                  <a:pt x="8392651" y="108161"/>
                </a:lnTo>
                <a:lnTo>
                  <a:pt x="8352829" y="86345"/>
                </a:lnTo>
                <a:lnTo>
                  <a:pt x="8311662" y="66785"/>
                </a:lnTo>
                <a:lnTo>
                  <a:pt x="8269234" y="49564"/>
                </a:lnTo>
                <a:lnTo>
                  <a:pt x="8225626" y="34765"/>
                </a:lnTo>
                <a:lnTo>
                  <a:pt x="8180923" y="22470"/>
                </a:lnTo>
                <a:lnTo>
                  <a:pt x="8135207" y="12764"/>
                </a:lnTo>
                <a:lnTo>
                  <a:pt x="8088560" y="5728"/>
                </a:lnTo>
                <a:lnTo>
                  <a:pt x="8041066" y="1445"/>
                </a:lnTo>
                <a:lnTo>
                  <a:pt x="7992808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5" name="object 7"/>
          <p:cNvSpPr/>
          <p:nvPr/>
        </p:nvSpPr>
        <p:spPr>
          <a:xfrm>
            <a:off x="179514" y="980694"/>
            <a:ext cx="8785225" cy="4752975"/>
          </a:xfrm>
          <a:custGeom>
            <a:avLst/>
            <a:gdLst/>
            <a:ahLst/>
            <a:cxnLst/>
            <a:rect l="l" t="t" r="r" b="b"/>
            <a:pathLst>
              <a:path w="8785225" h="4752975">
                <a:moveTo>
                  <a:pt x="0" y="792098"/>
                </a:moveTo>
                <a:lnTo>
                  <a:pt x="1445" y="743854"/>
                </a:lnTo>
                <a:lnTo>
                  <a:pt x="5727" y="696373"/>
                </a:lnTo>
                <a:lnTo>
                  <a:pt x="12761" y="649738"/>
                </a:lnTo>
                <a:lnTo>
                  <a:pt x="22466" y="604032"/>
                </a:lnTo>
                <a:lnTo>
                  <a:pt x="34758" y="559339"/>
                </a:lnTo>
                <a:lnTo>
                  <a:pt x="49555" y="515740"/>
                </a:lnTo>
                <a:lnTo>
                  <a:pt x="66774" y="473320"/>
                </a:lnTo>
                <a:lnTo>
                  <a:pt x="86331" y="432160"/>
                </a:lnTo>
                <a:lnTo>
                  <a:pt x="108144" y="392345"/>
                </a:lnTo>
                <a:lnTo>
                  <a:pt x="132131" y="353956"/>
                </a:lnTo>
                <a:lnTo>
                  <a:pt x="158207" y="317077"/>
                </a:lnTo>
                <a:lnTo>
                  <a:pt x="186291" y="281791"/>
                </a:lnTo>
                <a:lnTo>
                  <a:pt x="216300" y="248180"/>
                </a:lnTo>
                <a:lnTo>
                  <a:pt x="248150" y="216327"/>
                </a:lnTo>
                <a:lnTo>
                  <a:pt x="281759" y="186316"/>
                </a:lnTo>
                <a:lnTo>
                  <a:pt x="317044" y="158230"/>
                </a:lnTo>
                <a:lnTo>
                  <a:pt x="353922" y="132150"/>
                </a:lnTo>
                <a:lnTo>
                  <a:pt x="392311" y="108161"/>
                </a:lnTo>
                <a:lnTo>
                  <a:pt x="432127" y="86345"/>
                </a:lnTo>
                <a:lnTo>
                  <a:pt x="473287" y="66785"/>
                </a:lnTo>
                <a:lnTo>
                  <a:pt x="515709" y="49564"/>
                </a:lnTo>
                <a:lnTo>
                  <a:pt x="559311" y="34765"/>
                </a:lnTo>
                <a:lnTo>
                  <a:pt x="604008" y="22470"/>
                </a:lnTo>
                <a:lnTo>
                  <a:pt x="649718" y="12764"/>
                </a:lnTo>
                <a:lnTo>
                  <a:pt x="696358" y="5728"/>
                </a:lnTo>
                <a:lnTo>
                  <a:pt x="743846" y="1445"/>
                </a:lnTo>
                <a:lnTo>
                  <a:pt x="792099" y="0"/>
                </a:lnTo>
                <a:lnTo>
                  <a:pt x="7992808" y="0"/>
                </a:lnTo>
                <a:lnTo>
                  <a:pt x="8041066" y="1445"/>
                </a:lnTo>
                <a:lnTo>
                  <a:pt x="8088560" y="5728"/>
                </a:lnTo>
                <a:lnTo>
                  <a:pt x="8135207" y="12764"/>
                </a:lnTo>
                <a:lnTo>
                  <a:pt x="8180923" y="22470"/>
                </a:lnTo>
                <a:lnTo>
                  <a:pt x="8225626" y="34765"/>
                </a:lnTo>
                <a:lnTo>
                  <a:pt x="8269234" y="49564"/>
                </a:lnTo>
                <a:lnTo>
                  <a:pt x="8311662" y="66785"/>
                </a:lnTo>
                <a:lnTo>
                  <a:pt x="8352829" y="86345"/>
                </a:lnTo>
                <a:lnTo>
                  <a:pt x="8392651" y="108161"/>
                </a:lnTo>
                <a:lnTo>
                  <a:pt x="8431046" y="132150"/>
                </a:lnTo>
                <a:lnTo>
                  <a:pt x="8467930" y="158230"/>
                </a:lnTo>
                <a:lnTo>
                  <a:pt x="8503221" y="186316"/>
                </a:lnTo>
                <a:lnTo>
                  <a:pt x="8536836" y="216327"/>
                </a:lnTo>
                <a:lnTo>
                  <a:pt x="8568692" y="248180"/>
                </a:lnTo>
                <a:lnTo>
                  <a:pt x="8598706" y="281791"/>
                </a:lnTo>
                <a:lnTo>
                  <a:pt x="8626795" y="317077"/>
                </a:lnTo>
                <a:lnTo>
                  <a:pt x="8652877" y="353956"/>
                </a:lnTo>
                <a:lnTo>
                  <a:pt x="8676868" y="392345"/>
                </a:lnTo>
                <a:lnTo>
                  <a:pt x="8698685" y="432160"/>
                </a:lnTo>
                <a:lnTo>
                  <a:pt x="8718246" y="473320"/>
                </a:lnTo>
                <a:lnTo>
                  <a:pt x="8735468" y="515740"/>
                </a:lnTo>
                <a:lnTo>
                  <a:pt x="8750268" y="559339"/>
                </a:lnTo>
                <a:lnTo>
                  <a:pt x="8762563" y="604032"/>
                </a:lnTo>
                <a:lnTo>
                  <a:pt x="8772270" y="649738"/>
                </a:lnTo>
                <a:lnTo>
                  <a:pt x="8779306" y="696373"/>
                </a:lnTo>
                <a:lnTo>
                  <a:pt x="8783588" y="743854"/>
                </a:lnTo>
                <a:lnTo>
                  <a:pt x="8785034" y="792098"/>
                </a:lnTo>
                <a:lnTo>
                  <a:pt x="8785034" y="3960494"/>
                </a:lnTo>
                <a:lnTo>
                  <a:pt x="8783588" y="4008739"/>
                </a:lnTo>
                <a:lnTo>
                  <a:pt x="8779306" y="4056220"/>
                </a:lnTo>
                <a:lnTo>
                  <a:pt x="8772270" y="4102854"/>
                </a:lnTo>
                <a:lnTo>
                  <a:pt x="8762563" y="4148559"/>
                </a:lnTo>
                <a:lnTo>
                  <a:pt x="8750268" y="4193251"/>
                </a:lnTo>
                <a:lnTo>
                  <a:pt x="8735468" y="4236848"/>
                </a:lnTo>
                <a:lnTo>
                  <a:pt x="8718246" y="4279267"/>
                </a:lnTo>
                <a:lnTo>
                  <a:pt x="8698685" y="4320425"/>
                </a:lnTo>
                <a:lnTo>
                  <a:pt x="8676868" y="4360238"/>
                </a:lnTo>
                <a:lnTo>
                  <a:pt x="8652877" y="4398625"/>
                </a:lnTo>
                <a:lnTo>
                  <a:pt x="8626795" y="4435502"/>
                </a:lnTo>
                <a:lnTo>
                  <a:pt x="8598706" y="4470787"/>
                </a:lnTo>
                <a:lnTo>
                  <a:pt x="8568692" y="4504395"/>
                </a:lnTo>
                <a:lnTo>
                  <a:pt x="8536836" y="4536246"/>
                </a:lnTo>
                <a:lnTo>
                  <a:pt x="8503221" y="4566254"/>
                </a:lnTo>
                <a:lnTo>
                  <a:pt x="8467930" y="4594339"/>
                </a:lnTo>
                <a:lnTo>
                  <a:pt x="8431046" y="4620416"/>
                </a:lnTo>
                <a:lnTo>
                  <a:pt x="8392651" y="4644404"/>
                </a:lnTo>
                <a:lnTo>
                  <a:pt x="8352829" y="4666218"/>
                </a:lnTo>
                <a:lnTo>
                  <a:pt x="8311662" y="4685776"/>
                </a:lnTo>
                <a:lnTo>
                  <a:pt x="8269234" y="4702996"/>
                </a:lnTo>
                <a:lnTo>
                  <a:pt x="8225626" y="4717794"/>
                </a:lnTo>
                <a:lnTo>
                  <a:pt x="8180923" y="4730087"/>
                </a:lnTo>
                <a:lnTo>
                  <a:pt x="8135207" y="4739792"/>
                </a:lnTo>
                <a:lnTo>
                  <a:pt x="8088560" y="4746828"/>
                </a:lnTo>
                <a:lnTo>
                  <a:pt x="8041066" y="4751110"/>
                </a:lnTo>
                <a:lnTo>
                  <a:pt x="7992808" y="4752555"/>
                </a:lnTo>
                <a:lnTo>
                  <a:pt x="792099" y="4752555"/>
                </a:lnTo>
                <a:lnTo>
                  <a:pt x="743846" y="4751110"/>
                </a:lnTo>
                <a:lnTo>
                  <a:pt x="696358" y="4746828"/>
                </a:lnTo>
                <a:lnTo>
                  <a:pt x="649718" y="4739792"/>
                </a:lnTo>
                <a:lnTo>
                  <a:pt x="604008" y="4730087"/>
                </a:lnTo>
                <a:lnTo>
                  <a:pt x="559311" y="4717794"/>
                </a:lnTo>
                <a:lnTo>
                  <a:pt x="515709" y="4702996"/>
                </a:lnTo>
                <a:lnTo>
                  <a:pt x="473287" y="4685776"/>
                </a:lnTo>
                <a:lnTo>
                  <a:pt x="432127" y="4666218"/>
                </a:lnTo>
                <a:lnTo>
                  <a:pt x="392311" y="4644404"/>
                </a:lnTo>
                <a:lnTo>
                  <a:pt x="353922" y="4620416"/>
                </a:lnTo>
                <a:lnTo>
                  <a:pt x="317044" y="4594339"/>
                </a:lnTo>
                <a:lnTo>
                  <a:pt x="281759" y="4566254"/>
                </a:lnTo>
                <a:lnTo>
                  <a:pt x="248150" y="4536246"/>
                </a:lnTo>
                <a:lnTo>
                  <a:pt x="216300" y="4504395"/>
                </a:lnTo>
                <a:lnTo>
                  <a:pt x="186291" y="4470787"/>
                </a:lnTo>
                <a:lnTo>
                  <a:pt x="158207" y="4435502"/>
                </a:lnTo>
                <a:lnTo>
                  <a:pt x="132131" y="4398625"/>
                </a:lnTo>
                <a:lnTo>
                  <a:pt x="108144" y="4360238"/>
                </a:lnTo>
                <a:lnTo>
                  <a:pt x="86331" y="4320425"/>
                </a:lnTo>
                <a:lnTo>
                  <a:pt x="66774" y="4279267"/>
                </a:lnTo>
                <a:lnTo>
                  <a:pt x="49555" y="4236848"/>
                </a:lnTo>
                <a:lnTo>
                  <a:pt x="34758" y="4193251"/>
                </a:lnTo>
                <a:lnTo>
                  <a:pt x="22466" y="4148559"/>
                </a:lnTo>
                <a:lnTo>
                  <a:pt x="12761" y="4102854"/>
                </a:lnTo>
                <a:lnTo>
                  <a:pt x="5727" y="4056220"/>
                </a:lnTo>
                <a:lnTo>
                  <a:pt x="1445" y="4008739"/>
                </a:lnTo>
                <a:lnTo>
                  <a:pt x="0" y="3960494"/>
                </a:lnTo>
                <a:lnTo>
                  <a:pt x="0" y="792098"/>
                </a:lnTo>
                <a:close/>
              </a:path>
            </a:pathLst>
          </a:custGeom>
          <a:ln w="254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8"/>
          <p:cNvSpPr txBox="1"/>
          <p:nvPr/>
        </p:nvSpPr>
        <p:spPr>
          <a:xfrm>
            <a:off x="4522089" y="3214751"/>
            <a:ext cx="1022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`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627" name="object 9"/>
          <p:cNvSpPr/>
          <p:nvPr/>
        </p:nvSpPr>
        <p:spPr>
          <a:xfrm>
            <a:off x="292608" y="3037332"/>
            <a:ext cx="1158240" cy="950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8" name="object 10"/>
          <p:cNvSpPr/>
          <p:nvPr/>
        </p:nvSpPr>
        <p:spPr>
          <a:xfrm>
            <a:off x="379679" y="3801236"/>
            <a:ext cx="939165" cy="69850"/>
          </a:xfrm>
          <a:custGeom>
            <a:avLst/>
            <a:gdLst/>
            <a:ahLst/>
            <a:cxnLst/>
            <a:rect l="l" t="t" r="r" b="b"/>
            <a:pathLst>
              <a:path w="939165" h="69850">
                <a:moveTo>
                  <a:pt x="938707" y="0"/>
                </a:moveTo>
                <a:lnTo>
                  <a:pt x="0" y="0"/>
                </a:lnTo>
                <a:lnTo>
                  <a:pt x="0" y="69468"/>
                </a:lnTo>
                <a:lnTo>
                  <a:pt x="938707" y="69468"/>
                </a:lnTo>
                <a:lnTo>
                  <a:pt x="938707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9" name="object 11"/>
          <p:cNvSpPr/>
          <p:nvPr/>
        </p:nvSpPr>
        <p:spPr>
          <a:xfrm>
            <a:off x="323532" y="3068954"/>
            <a:ext cx="1043305" cy="732790"/>
          </a:xfrm>
          <a:custGeom>
            <a:avLst/>
            <a:gdLst/>
            <a:ahLst/>
            <a:cxnLst/>
            <a:rect l="l" t="t" r="r" b="b"/>
            <a:pathLst>
              <a:path w="1043305" h="732789">
                <a:moveTo>
                  <a:pt x="1042987" y="0"/>
                </a:moveTo>
                <a:lnTo>
                  <a:pt x="0" y="0"/>
                </a:lnTo>
                <a:lnTo>
                  <a:pt x="0" y="732282"/>
                </a:lnTo>
                <a:lnTo>
                  <a:pt x="1042987" y="732282"/>
                </a:lnTo>
                <a:lnTo>
                  <a:pt x="1042987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0" name="object 12"/>
          <p:cNvSpPr/>
          <p:nvPr/>
        </p:nvSpPr>
        <p:spPr>
          <a:xfrm>
            <a:off x="395719" y="3125723"/>
            <a:ext cx="217170" cy="631825"/>
          </a:xfrm>
          <a:custGeom>
            <a:avLst/>
            <a:gdLst/>
            <a:ahLst/>
            <a:cxnLst/>
            <a:rect l="l" t="t" r="r" b="b"/>
            <a:pathLst>
              <a:path w="217170" h="631825">
                <a:moveTo>
                  <a:pt x="216662" y="0"/>
                </a:moveTo>
                <a:lnTo>
                  <a:pt x="0" y="0"/>
                </a:lnTo>
                <a:lnTo>
                  <a:pt x="0" y="631317"/>
                </a:lnTo>
                <a:lnTo>
                  <a:pt x="216662" y="631317"/>
                </a:lnTo>
                <a:lnTo>
                  <a:pt x="21666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1" name="object 13"/>
          <p:cNvSpPr/>
          <p:nvPr/>
        </p:nvSpPr>
        <p:spPr>
          <a:xfrm>
            <a:off x="692581" y="3125723"/>
            <a:ext cx="0" cy="252729"/>
          </a:xfrm>
          <a:custGeom>
            <a:avLst/>
            <a:gdLst/>
            <a:ahLst/>
            <a:cxnLst/>
            <a:rect l="l" t="t" r="r" b="b"/>
            <a:pathLst>
              <a:path h="252729">
                <a:moveTo>
                  <a:pt x="0" y="0"/>
                </a:moveTo>
                <a:lnTo>
                  <a:pt x="0" y="252602"/>
                </a:lnTo>
              </a:path>
            </a:pathLst>
          </a:custGeom>
          <a:ln w="3205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2" name="object 14"/>
          <p:cNvSpPr/>
          <p:nvPr/>
        </p:nvSpPr>
        <p:spPr>
          <a:xfrm>
            <a:off x="668540" y="3450844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8132" y="0"/>
                </a:lnTo>
              </a:path>
            </a:pathLst>
          </a:custGeom>
          <a:ln w="3149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3" name="object 15"/>
          <p:cNvSpPr/>
          <p:nvPr/>
        </p:nvSpPr>
        <p:spPr>
          <a:xfrm>
            <a:off x="756754" y="3125723"/>
            <a:ext cx="168910" cy="145415"/>
          </a:xfrm>
          <a:custGeom>
            <a:avLst/>
            <a:gdLst/>
            <a:ahLst/>
            <a:cxnLst/>
            <a:rect l="l" t="t" r="r" b="b"/>
            <a:pathLst>
              <a:path w="168909" h="145414">
                <a:moveTo>
                  <a:pt x="168516" y="0"/>
                </a:moveTo>
                <a:lnTo>
                  <a:pt x="0" y="0"/>
                </a:lnTo>
                <a:lnTo>
                  <a:pt x="0" y="145287"/>
                </a:lnTo>
                <a:lnTo>
                  <a:pt x="168516" y="145287"/>
                </a:lnTo>
                <a:lnTo>
                  <a:pt x="168516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4" name="object 16"/>
          <p:cNvSpPr/>
          <p:nvPr/>
        </p:nvSpPr>
        <p:spPr>
          <a:xfrm>
            <a:off x="981430" y="3125723"/>
            <a:ext cx="321310" cy="145415"/>
          </a:xfrm>
          <a:custGeom>
            <a:avLst/>
            <a:gdLst/>
            <a:ahLst/>
            <a:cxnLst/>
            <a:rect l="l" t="t" r="r" b="b"/>
            <a:pathLst>
              <a:path w="321309" h="145414">
                <a:moveTo>
                  <a:pt x="320954" y="0"/>
                </a:moveTo>
                <a:lnTo>
                  <a:pt x="0" y="0"/>
                </a:lnTo>
                <a:lnTo>
                  <a:pt x="0" y="145287"/>
                </a:lnTo>
                <a:lnTo>
                  <a:pt x="320954" y="145287"/>
                </a:lnTo>
                <a:lnTo>
                  <a:pt x="32095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5" name="object 17"/>
          <p:cNvSpPr/>
          <p:nvPr/>
        </p:nvSpPr>
        <p:spPr>
          <a:xfrm>
            <a:off x="1222095" y="3308858"/>
            <a:ext cx="88900" cy="164465"/>
          </a:xfrm>
          <a:custGeom>
            <a:avLst/>
            <a:gdLst/>
            <a:ahLst/>
            <a:cxnLst/>
            <a:rect l="l" t="t" r="r" b="b"/>
            <a:pathLst>
              <a:path w="88900" h="164464">
                <a:moveTo>
                  <a:pt x="88290" y="0"/>
                </a:moveTo>
                <a:lnTo>
                  <a:pt x="0" y="0"/>
                </a:lnTo>
                <a:lnTo>
                  <a:pt x="0" y="164083"/>
                </a:lnTo>
                <a:lnTo>
                  <a:pt x="88290" y="164083"/>
                </a:lnTo>
                <a:lnTo>
                  <a:pt x="8829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6" name="object 18"/>
          <p:cNvSpPr/>
          <p:nvPr/>
        </p:nvSpPr>
        <p:spPr>
          <a:xfrm>
            <a:off x="323532" y="3068954"/>
            <a:ext cx="1043305" cy="802005"/>
          </a:xfrm>
          <a:custGeom>
            <a:avLst/>
            <a:gdLst/>
            <a:ahLst/>
            <a:cxnLst/>
            <a:rect l="l" t="t" r="r" b="b"/>
            <a:pathLst>
              <a:path w="1043305" h="802004">
                <a:moveTo>
                  <a:pt x="1042987" y="403987"/>
                </a:moveTo>
                <a:lnTo>
                  <a:pt x="1042987" y="0"/>
                </a:lnTo>
                <a:lnTo>
                  <a:pt x="513473" y="0"/>
                </a:lnTo>
                <a:lnTo>
                  <a:pt x="0" y="0"/>
                </a:lnTo>
                <a:lnTo>
                  <a:pt x="0" y="403987"/>
                </a:lnTo>
                <a:lnTo>
                  <a:pt x="0" y="732282"/>
                </a:lnTo>
                <a:lnTo>
                  <a:pt x="56146" y="732282"/>
                </a:lnTo>
                <a:lnTo>
                  <a:pt x="56146" y="801751"/>
                </a:lnTo>
                <a:lnTo>
                  <a:pt x="521487" y="801751"/>
                </a:lnTo>
                <a:lnTo>
                  <a:pt x="994854" y="801751"/>
                </a:lnTo>
                <a:lnTo>
                  <a:pt x="994854" y="732282"/>
                </a:lnTo>
                <a:lnTo>
                  <a:pt x="1042987" y="732282"/>
                </a:lnTo>
                <a:lnTo>
                  <a:pt x="1042987" y="4039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7" name="object 19"/>
          <p:cNvSpPr/>
          <p:nvPr/>
        </p:nvSpPr>
        <p:spPr>
          <a:xfrm>
            <a:off x="379679" y="3801236"/>
            <a:ext cx="939165" cy="0"/>
          </a:xfrm>
          <a:custGeom>
            <a:avLst/>
            <a:gdLst/>
            <a:ahLst/>
            <a:cxnLst/>
            <a:rect l="l" t="t" r="r" b="b"/>
            <a:pathLst>
              <a:path w="939165">
                <a:moveTo>
                  <a:pt x="0" y="0"/>
                </a:moveTo>
                <a:lnTo>
                  <a:pt x="152450" y="0"/>
                </a:lnTo>
                <a:lnTo>
                  <a:pt x="738111" y="0"/>
                </a:lnTo>
                <a:lnTo>
                  <a:pt x="938707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20"/>
          <p:cNvSpPr/>
          <p:nvPr/>
        </p:nvSpPr>
        <p:spPr>
          <a:xfrm>
            <a:off x="395719" y="3157347"/>
            <a:ext cx="217170" cy="568325"/>
          </a:xfrm>
          <a:custGeom>
            <a:avLst/>
            <a:gdLst/>
            <a:ahLst/>
            <a:cxnLst/>
            <a:rect l="l" t="t" r="r" b="b"/>
            <a:pathLst>
              <a:path w="217170" h="568325">
                <a:moveTo>
                  <a:pt x="0" y="0"/>
                </a:moveTo>
                <a:lnTo>
                  <a:pt x="32105" y="0"/>
                </a:lnTo>
                <a:lnTo>
                  <a:pt x="168516" y="0"/>
                </a:lnTo>
                <a:lnTo>
                  <a:pt x="216662" y="0"/>
                </a:lnTo>
                <a:lnTo>
                  <a:pt x="0" y="0"/>
                </a:lnTo>
                <a:lnTo>
                  <a:pt x="0" y="37845"/>
                </a:lnTo>
                <a:lnTo>
                  <a:pt x="32105" y="37845"/>
                </a:lnTo>
                <a:lnTo>
                  <a:pt x="168516" y="37845"/>
                </a:lnTo>
                <a:lnTo>
                  <a:pt x="216662" y="37845"/>
                </a:lnTo>
                <a:lnTo>
                  <a:pt x="0" y="37845"/>
                </a:lnTo>
                <a:lnTo>
                  <a:pt x="0" y="75691"/>
                </a:lnTo>
                <a:lnTo>
                  <a:pt x="32105" y="75691"/>
                </a:lnTo>
                <a:lnTo>
                  <a:pt x="168516" y="75691"/>
                </a:lnTo>
                <a:lnTo>
                  <a:pt x="216662" y="75691"/>
                </a:lnTo>
                <a:lnTo>
                  <a:pt x="0" y="75691"/>
                </a:lnTo>
                <a:lnTo>
                  <a:pt x="0" y="113664"/>
                </a:lnTo>
                <a:lnTo>
                  <a:pt x="32105" y="113664"/>
                </a:lnTo>
                <a:lnTo>
                  <a:pt x="168516" y="113664"/>
                </a:lnTo>
                <a:lnTo>
                  <a:pt x="216662" y="113664"/>
                </a:lnTo>
                <a:lnTo>
                  <a:pt x="0" y="113664"/>
                </a:lnTo>
                <a:lnTo>
                  <a:pt x="0" y="151511"/>
                </a:lnTo>
                <a:lnTo>
                  <a:pt x="32105" y="151511"/>
                </a:lnTo>
                <a:lnTo>
                  <a:pt x="168516" y="151511"/>
                </a:lnTo>
                <a:lnTo>
                  <a:pt x="216662" y="151511"/>
                </a:lnTo>
                <a:lnTo>
                  <a:pt x="0" y="151511"/>
                </a:lnTo>
                <a:lnTo>
                  <a:pt x="0" y="189356"/>
                </a:lnTo>
                <a:lnTo>
                  <a:pt x="32105" y="189356"/>
                </a:lnTo>
                <a:lnTo>
                  <a:pt x="168516" y="189356"/>
                </a:lnTo>
                <a:lnTo>
                  <a:pt x="216662" y="189356"/>
                </a:lnTo>
                <a:lnTo>
                  <a:pt x="0" y="189356"/>
                </a:lnTo>
                <a:lnTo>
                  <a:pt x="0" y="227202"/>
                </a:lnTo>
                <a:lnTo>
                  <a:pt x="32105" y="227202"/>
                </a:lnTo>
                <a:lnTo>
                  <a:pt x="168516" y="227202"/>
                </a:lnTo>
                <a:lnTo>
                  <a:pt x="216662" y="227202"/>
                </a:lnTo>
                <a:lnTo>
                  <a:pt x="0" y="227202"/>
                </a:lnTo>
                <a:lnTo>
                  <a:pt x="0" y="265049"/>
                </a:lnTo>
                <a:lnTo>
                  <a:pt x="32105" y="265049"/>
                </a:lnTo>
                <a:lnTo>
                  <a:pt x="168516" y="265049"/>
                </a:lnTo>
                <a:lnTo>
                  <a:pt x="216662" y="265049"/>
                </a:lnTo>
                <a:lnTo>
                  <a:pt x="0" y="265049"/>
                </a:lnTo>
                <a:lnTo>
                  <a:pt x="0" y="303022"/>
                </a:lnTo>
                <a:lnTo>
                  <a:pt x="32105" y="303022"/>
                </a:lnTo>
                <a:lnTo>
                  <a:pt x="168516" y="303022"/>
                </a:lnTo>
                <a:lnTo>
                  <a:pt x="216662" y="303022"/>
                </a:lnTo>
                <a:lnTo>
                  <a:pt x="0" y="303022"/>
                </a:lnTo>
                <a:lnTo>
                  <a:pt x="0" y="340867"/>
                </a:lnTo>
                <a:lnTo>
                  <a:pt x="32105" y="340867"/>
                </a:lnTo>
                <a:lnTo>
                  <a:pt x="168516" y="340867"/>
                </a:lnTo>
                <a:lnTo>
                  <a:pt x="216662" y="340867"/>
                </a:lnTo>
                <a:lnTo>
                  <a:pt x="0" y="340867"/>
                </a:lnTo>
                <a:lnTo>
                  <a:pt x="0" y="378713"/>
                </a:lnTo>
                <a:lnTo>
                  <a:pt x="32105" y="378713"/>
                </a:lnTo>
                <a:lnTo>
                  <a:pt x="168516" y="378713"/>
                </a:lnTo>
                <a:lnTo>
                  <a:pt x="216662" y="378713"/>
                </a:lnTo>
                <a:lnTo>
                  <a:pt x="0" y="378713"/>
                </a:lnTo>
                <a:lnTo>
                  <a:pt x="0" y="416560"/>
                </a:lnTo>
                <a:lnTo>
                  <a:pt x="32105" y="416560"/>
                </a:lnTo>
                <a:lnTo>
                  <a:pt x="168516" y="416560"/>
                </a:lnTo>
                <a:lnTo>
                  <a:pt x="216662" y="416560"/>
                </a:lnTo>
                <a:lnTo>
                  <a:pt x="0" y="416560"/>
                </a:lnTo>
                <a:lnTo>
                  <a:pt x="0" y="454532"/>
                </a:lnTo>
                <a:lnTo>
                  <a:pt x="32105" y="454532"/>
                </a:lnTo>
                <a:lnTo>
                  <a:pt x="168516" y="454532"/>
                </a:lnTo>
                <a:lnTo>
                  <a:pt x="216662" y="454532"/>
                </a:lnTo>
                <a:lnTo>
                  <a:pt x="0" y="454532"/>
                </a:lnTo>
                <a:lnTo>
                  <a:pt x="0" y="492378"/>
                </a:lnTo>
                <a:lnTo>
                  <a:pt x="32105" y="492378"/>
                </a:lnTo>
                <a:lnTo>
                  <a:pt x="168516" y="492378"/>
                </a:lnTo>
                <a:lnTo>
                  <a:pt x="216662" y="492378"/>
                </a:lnTo>
                <a:lnTo>
                  <a:pt x="0" y="492378"/>
                </a:lnTo>
                <a:lnTo>
                  <a:pt x="0" y="530225"/>
                </a:lnTo>
                <a:lnTo>
                  <a:pt x="32105" y="530225"/>
                </a:lnTo>
                <a:lnTo>
                  <a:pt x="168516" y="530225"/>
                </a:lnTo>
                <a:lnTo>
                  <a:pt x="216662" y="530225"/>
                </a:lnTo>
                <a:lnTo>
                  <a:pt x="0" y="530225"/>
                </a:lnTo>
                <a:lnTo>
                  <a:pt x="0" y="568070"/>
                </a:lnTo>
                <a:lnTo>
                  <a:pt x="32105" y="568070"/>
                </a:lnTo>
                <a:lnTo>
                  <a:pt x="168516" y="568070"/>
                </a:lnTo>
                <a:lnTo>
                  <a:pt x="216662" y="568070"/>
                </a:lnTo>
                <a:lnTo>
                  <a:pt x="0" y="56807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9" name="object 21"/>
          <p:cNvSpPr/>
          <p:nvPr/>
        </p:nvSpPr>
        <p:spPr>
          <a:xfrm>
            <a:off x="419811" y="3801236"/>
            <a:ext cx="866775" cy="69850"/>
          </a:xfrm>
          <a:custGeom>
            <a:avLst/>
            <a:gdLst/>
            <a:ahLst/>
            <a:cxnLst/>
            <a:rect l="l" t="t" r="r" b="b"/>
            <a:pathLst>
              <a:path w="866775" h="69850">
                <a:moveTo>
                  <a:pt x="0" y="0"/>
                </a:moveTo>
                <a:lnTo>
                  <a:pt x="0" y="12573"/>
                </a:lnTo>
                <a:lnTo>
                  <a:pt x="0" y="56768"/>
                </a:lnTo>
                <a:lnTo>
                  <a:pt x="0" y="69468"/>
                </a:lnTo>
                <a:lnTo>
                  <a:pt x="0" y="0"/>
                </a:lnTo>
                <a:lnTo>
                  <a:pt x="32067" y="0"/>
                </a:lnTo>
                <a:lnTo>
                  <a:pt x="32067" y="12573"/>
                </a:lnTo>
                <a:lnTo>
                  <a:pt x="32067" y="56768"/>
                </a:lnTo>
                <a:lnTo>
                  <a:pt x="32067" y="69468"/>
                </a:lnTo>
                <a:lnTo>
                  <a:pt x="32067" y="0"/>
                </a:lnTo>
                <a:lnTo>
                  <a:pt x="72186" y="0"/>
                </a:lnTo>
                <a:lnTo>
                  <a:pt x="72186" y="12573"/>
                </a:lnTo>
                <a:lnTo>
                  <a:pt x="72186" y="56768"/>
                </a:lnTo>
                <a:lnTo>
                  <a:pt x="72186" y="69468"/>
                </a:lnTo>
                <a:lnTo>
                  <a:pt x="72186" y="0"/>
                </a:lnTo>
                <a:lnTo>
                  <a:pt x="112318" y="0"/>
                </a:lnTo>
                <a:lnTo>
                  <a:pt x="112318" y="12573"/>
                </a:lnTo>
                <a:lnTo>
                  <a:pt x="112318" y="56768"/>
                </a:lnTo>
                <a:lnTo>
                  <a:pt x="112318" y="69468"/>
                </a:lnTo>
                <a:lnTo>
                  <a:pt x="112318" y="0"/>
                </a:lnTo>
                <a:lnTo>
                  <a:pt x="152438" y="0"/>
                </a:lnTo>
                <a:lnTo>
                  <a:pt x="152438" y="12573"/>
                </a:lnTo>
                <a:lnTo>
                  <a:pt x="152438" y="56768"/>
                </a:lnTo>
                <a:lnTo>
                  <a:pt x="152438" y="69468"/>
                </a:lnTo>
                <a:lnTo>
                  <a:pt x="152438" y="0"/>
                </a:lnTo>
                <a:lnTo>
                  <a:pt x="192570" y="0"/>
                </a:lnTo>
                <a:lnTo>
                  <a:pt x="192570" y="12573"/>
                </a:lnTo>
                <a:lnTo>
                  <a:pt x="192570" y="56768"/>
                </a:lnTo>
                <a:lnTo>
                  <a:pt x="192570" y="69468"/>
                </a:lnTo>
                <a:lnTo>
                  <a:pt x="192570" y="0"/>
                </a:lnTo>
                <a:lnTo>
                  <a:pt x="232638" y="0"/>
                </a:lnTo>
                <a:lnTo>
                  <a:pt x="232638" y="12573"/>
                </a:lnTo>
                <a:lnTo>
                  <a:pt x="232638" y="56768"/>
                </a:lnTo>
                <a:lnTo>
                  <a:pt x="232638" y="69468"/>
                </a:lnTo>
                <a:lnTo>
                  <a:pt x="232638" y="0"/>
                </a:lnTo>
                <a:lnTo>
                  <a:pt x="272770" y="0"/>
                </a:lnTo>
                <a:lnTo>
                  <a:pt x="272770" y="12573"/>
                </a:lnTo>
                <a:lnTo>
                  <a:pt x="272770" y="56768"/>
                </a:lnTo>
                <a:lnTo>
                  <a:pt x="272770" y="69468"/>
                </a:lnTo>
                <a:lnTo>
                  <a:pt x="272770" y="0"/>
                </a:lnTo>
                <a:lnTo>
                  <a:pt x="312902" y="0"/>
                </a:lnTo>
                <a:lnTo>
                  <a:pt x="312902" y="12573"/>
                </a:lnTo>
                <a:lnTo>
                  <a:pt x="312902" y="56768"/>
                </a:lnTo>
                <a:lnTo>
                  <a:pt x="312902" y="69468"/>
                </a:lnTo>
                <a:lnTo>
                  <a:pt x="312902" y="0"/>
                </a:lnTo>
                <a:lnTo>
                  <a:pt x="353021" y="0"/>
                </a:lnTo>
                <a:lnTo>
                  <a:pt x="353021" y="12573"/>
                </a:lnTo>
                <a:lnTo>
                  <a:pt x="353021" y="56768"/>
                </a:lnTo>
                <a:lnTo>
                  <a:pt x="353021" y="69468"/>
                </a:lnTo>
                <a:lnTo>
                  <a:pt x="353021" y="0"/>
                </a:lnTo>
                <a:lnTo>
                  <a:pt x="393103" y="0"/>
                </a:lnTo>
                <a:lnTo>
                  <a:pt x="393103" y="12573"/>
                </a:lnTo>
                <a:lnTo>
                  <a:pt x="393103" y="56768"/>
                </a:lnTo>
                <a:lnTo>
                  <a:pt x="393103" y="69468"/>
                </a:lnTo>
                <a:lnTo>
                  <a:pt x="393103" y="0"/>
                </a:lnTo>
                <a:lnTo>
                  <a:pt x="433222" y="0"/>
                </a:lnTo>
                <a:lnTo>
                  <a:pt x="433222" y="12573"/>
                </a:lnTo>
                <a:lnTo>
                  <a:pt x="433222" y="56768"/>
                </a:lnTo>
                <a:lnTo>
                  <a:pt x="433222" y="69468"/>
                </a:lnTo>
                <a:lnTo>
                  <a:pt x="433222" y="0"/>
                </a:lnTo>
                <a:lnTo>
                  <a:pt x="473354" y="0"/>
                </a:lnTo>
                <a:lnTo>
                  <a:pt x="473354" y="12573"/>
                </a:lnTo>
                <a:lnTo>
                  <a:pt x="473354" y="56768"/>
                </a:lnTo>
                <a:lnTo>
                  <a:pt x="473354" y="69468"/>
                </a:lnTo>
                <a:lnTo>
                  <a:pt x="473354" y="0"/>
                </a:lnTo>
                <a:lnTo>
                  <a:pt x="505459" y="0"/>
                </a:lnTo>
                <a:lnTo>
                  <a:pt x="505459" y="12573"/>
                </a:lnTo>
                <a:lnTo>
                  <a:pt x="505459" y="56768"/>
                </a:lnTo>
                <a:lnTo>
                  <a:pt x="505459" y="69468"/>
                </a:lnTo>
                <a:lnTo>
                  <a:pt x="505459" y="0"/>
                </a:lnTo>
                <a:lnTo>
                  <a:pt x="545541" y="0"/>
                </a:lnTo>
                <a:lnTo>
                  <a:pt x="545541" y="12573"/>
                </a:lnTo>
                <a:lnTo>
                  <a:pt x="545541" y="56768"/>
                </a:lnTo>
                <a:lnTo>
                  <a:pt x="545541" y="69468"/>
                </a:lnTo>
                <a:lnTo>
                  <a:pt x="545541" y="0"/>
                </a:lnTo>
                <a:lnTo>
                  <a:pt x="585660" y="0"/>
                </a:lnTo>
                <a:lnTo>
                  <a:pt x="585660" y="12573"/>
                </a:lnTo>
                <a:lnTo>
                  <a:pt x="585660" y="56768"/>
                </a:lnTo>
                <a:lnTo>
                  <a:pt x="585660" y="69468"/>
                </a:lnTo>
                <a:lnTo>
                  <a:pt x="585660" y="0"/>
                </a:lnTo>
                <a:lnTo>
                  <a:pt x="625792" y="0"/>
                </a:lnTo>
                <a:lnTo>
                  <a:pt x="625792" y="12573"/>
                </a:lnTo>
                <a:lnTo>
                  <a:pt x="625792" y="56768"/>
                </a:lnTo>
                <a:lnTo>
                  <a:pt x="625792" y="69468"/>
                </a:lnTo>
                <a:lnTo>
                  <a:pt x="625792" y="0"/>
                </a:lnTo>
                <a:lnTo>
                  <a:pt x="665924" y="0"/>
                </a:lnTo>
                <a:lnTo>
                  <a:pt x="665924" y="12573"/>
                </a:lnTo>
                <a:lnTo>
                  <a:pt x="665924" y="56768"/>
                </a:lnTo>
                <a:lnTo>
                  <a:pt x="665924" y="69468"/>
                </a:lnTo>
                <a:lnTo>
                  <a:pt x="665924" y="0"/>
                </a:lnTo>
                <a:lnTo>
                  <a:pt x="705993" y="0"/>
                </a:lnTo>
                <a:lnTo>
                  <a:pt x="705993" y="12573"/>
                </a:lnTo>
                <a:lnTo>
                  <a:pt x="705993" y="56768"/>
                </a:lnTo>
                <a:lnTo>
                  <a:pt x="705993" y="69468"/>
                </a:lnTo>
                <a:lnTo>
                  <a:pt x="705993" y="0"/>
                </a:lnTo>
                <a:lnTo>
                  <a:pt x="746125" y="0"/>
                </a:lnTo>
                <a:lnTo>
                  <a:pt x="746125" y="12573"/>
                </a:lnTo>
                <a:lnTo>
                  <a:pt x="746125" y="56768"/>
                </a:lnTo>
                <a:lnTo>
                  <a:pt x="746125" y="69468"/>
                </a:lnTo>
                <a:lnTo>
                  <a:pt x="746125" y="0"/>
                </a:lnTo>
                <a:lnTo>
                  <a:pt x="786244" y="0"/>
                </a:lnTo>
                <a:lnTo>
                  <a:pt x="786244" y="12573"/>
                </a:lnTo>
                <a:lnTo>
                  <a:pt x="786244" y="56768"/>
                </a:lnTo>
                <a:lnTo>
                  <a:pt x="786244" y="69468"/>
                </a:lnTo>
                <a:lnTo>
                  <a:pt x="786244" y="0"/>
                </a:lnTo>
                <a:lnTo>
                  <a:pt x="826376" y="0"/>
                </a:lnTo>
                <a:lnTo>
                  <a:pt x="826376" y="12573"/>
                </a:lnTo>
                <a:lnTo>
                  <a:pt x="826376" y="56768"/>
                </a:lnTo>
                <a:lnTo>
                  <a:pt x="826376" y="69468"/>
                </a:lnTo>
                <a:lnTo>
                  <a:pt x="826376" y="0"/>
                </a:lnTo>
                <a:lnTo>
                  <a:pt x="866444" y="0"/>
                </a:lnTo>
                <a:lnTo>
                  <a:pt x="866444" y="12573"/>
                </a:lnTo>
                <a:lnTo>
                  <a:pt x="866444" y="56768"/>
                </a:lnTo>
                <a:lnTo>
                  <a:pt x="866444" y="69468"/>
                </a:lnTo>
                <a:lnTo>
                  <a:pt x="86644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22"/>
          <p:cNvSpPr/>
          <p:nvPr/>
        </p:nvSpPr>
        <p:spPr>
          <a:xfrm>
            <a:off x="395719" y="3125723"/>
            <a:ext cx="217170" cy="631825"/>
          </a:xfrm>
          <a:custGeom>
            <a:avLst/>
            <a:gdLst/>
            <a:ahLst/>
            <a:cxnLst/>
            <a:rect l="l" t="t" r="r" b="b"/>
            <a:pathLst>
              <a:path w="217170" h="631825">
                <a:moveTo>
                  <a:pt x="0" y="0"/>
                </a:moveTo>
                <a:lnTo>
                  <a:pt x="216662" y="0"/>
                </a:lnTo>
                <a:lnTo>
                  <a:pt x="216662" y="631317"/>
                </a:lnTo>
                <a:lnTo>
                  <a:pt x="0" y="631317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1" name="object 23"/>
          <p:cNvSpPr/>
          <p:nvPr/>
        </p:nvSpPr>
        <p:spPr>
          <a:xfrm>
            <a:off x="676554" y="3125723"/>
            <a:ext cx="32384" cy="252729"/>
          </a:xfrm>
          <a:custGeom>
            <a:avLst/>
            <a:gdLst/>
            <a:ahLst/>
            <a:cxnLst/>
            <a:rect l="l" t="t" r="r" b="b"/>
            <a:pathLst>
              <a:path w="32384" h="252729">
                <a:moveTo>
                  <a:pt x="0" y="0"/>
                </a:moveTo>
                <a:lnTo>
                  <a:pt x="32054" y="0"/>
                </a:lnTo>
                <a:lnTo>
                  <a:pt x="32054" y="252602"/>
                </a:lnTo>
                <a:lnTo>
                  <a:pt x="0" y="252602"/>
                </a:ln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2" name="object 24"/>
          <p:cNvSpPr/>
          <p:nvPr/>
        </p:nvSpPr>
        <p:spPr>
          <a:xfrm>
            <a:off x="668540" y="3435096"/>
            <a:ext cx="48260" cy="31750"/>
          </a:xfrm>
          <a:custGeom>
            <a:avLst/>
            <a:gdLst/>
            <a:ahLst/>
            <a:cxnLst/>
            <a:rect l="l" t="t" r="r" b="b"/>
            <a:pathLst>
              <a:path w="48259" h="31750">
                <a:moveTo>
                  <a:pt x="0" y="0"/>
                </a:moveTo>
                <a:lnTo>
                  <a:pt x="48132" y="0"/>
                </a:lnTo>
                <a:lnTo>
                  <a:pt x="48132" y="31495"/>
                </a:lnTo>
                <a:lnTo>
                  <a:pt x="0" y="31495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3" name="object 25"/>
          <p:cNvSpPr/>
          <p:nvPr/>
        </p:nvSpPr>
        <p:spPr>
          <a:xfrm>
            <a:off x="756754" y="3125723"/>
            <a:ext cx="168910" cy="145415"/>
          </a:xfrm>
          <a:custGeom>
            <a:avLst/>
            <a:gdLst/>
            <a:ahLst/>
            <a:cxnLst/>
            <a:rect l="l" t="t" r="r" b="b"/>
            <a:pathLst>
              <a:path w="168909" h="145414">
                <a:moveTo>
                  <a:pt x="0" y="0"/>
                </a:moveTo>
                <a:lnTo>
                  <a:pt x="168516" y="0"/>
                </a:lnTo>
                <a:lnTo>
                  <a:pt x="168516" y="145287"/>
                </a:lnTo>
                <a:lnTo>
                  <a:pt x="0" y="145287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26"/>
          <p:cNvSpPr/>
          <p:nvPr/>
        </p:nvSpPr>
        <p:spPr>
          <a:xfrm>
            <a:off x="981430" y="3125723"/>
            <a:ext cx="321310" cy="145415"/>
          </a:xfrm>
          <a:custGeom>
            <a:avLst/>
            <a:gdLst/>
            <a:ahLst/>
            <a:cxnLst/>
            <a:rect l="l" t="t" r="r" b="b"/>
            <a:pathLst>
              <a:path w="321309" h="145414">
                <a:moveTo>
                  <a:pt x="0" y="0"/>
                </a:moveTo>
                <a:lnTo>
                  <a:pt x="320954" y="0"/>
                </a:lnTo>
                <a:lnTo>
                  <a:pt x="320954" y="145287"/>
                </a:lnTo>
                <a:lnTo>
                  <a:pt x="0" y="145287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27"/>
          <p:cNvSpPr/>
          <p:nvPr/>
        </p:nvSpPr>
        <p:spPr>
          <a:xfrm>
            <a:off x="1222095" y="3308858"/>
            <a:ext cx="88900" cy="164465"/>
          </a:xfrm>
          <a:custGeom>
            <a:avLst/>
            <a:gdLst/>
            <a:ahLst/>
            <a:cxnLst/>
            <a:rect l="l" t="t" r="r" b="b"/>
            <a:pathLst>
              <a:path w="88900" h="164464">
                <a:moveTo>
                  <a:pt x="0" y="0"/>
                </a:moveTo>
                <a:lnTo>
                  <a:pt x="88290" y="0"/>
                </a:lnTo>
                <a:lnTo>
                  <a:pt x="88290" y="164083"/>
                </a:lnTo>
                <a:lnTo>
                  <a:pt x="0" y="164083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28"/>
          <p:cNvSpPr/>
          <p:nvPr/>
        </p:nvSpPr>
        <p:spPr>
          <a:xfrm>
            <a:off x="1543811" y="2825495"/>
            <a:ext cx="1408176" cy="133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29"/>
          <p:cNvSpPr txBox="1"/>
          <p:nvPr/>
        </p:nvSpPr>
        <p:spPr>
          <a:xfrm>
            <a:off x="1696592" y="3268979"/>
            <a:ext cx="999490" cy="5334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3505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Cambria"/>
                <a:cs typeface="Cambria"/>
              </a:rPr>
              <a:t>Central  </a:t>
            </a:r>
            <a:r>
              <a:rPr sz="1800" b="1" dirty="0">
                <a:solidFill>
                  <a:srgbClr val="FFFFFF"/>
                </a:solidFill>
                <a:latin typeface="Cambria"/>
                <a:cs typeface="Cambria"/>
              </a:rPr>
              <a:t>Database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48648" name="object 30"/>
          <p:cNvSpPr/>
          <p:nvPr/>
        </p:nvSpPr>
        <p:spPr>
          <a:xfrm>
            <a:off x="3247644" y="3093720"/>
            <a:ext cx="1333500" cy="8641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9" name="object 31"/>
          <p:cNvSpPr txBox="1"/>
          <p:nvPr/>
        </p:nvSpPr>
        <p:spPr>
          <a:xfrm>
            <a:off x="3492753" y="3185414"/>
            <a:ext cx="793115" cy="5334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820" marR="5080" indent="-71755">
              <a:lnSpc>
                <a:spcPct val="100000"/>
              </a:lnSpc>
            </a:pPr>
            <a:r>
              <a:rPr sz="1800" b="1" spc="-15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1800" b="1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800" b="1" spc="5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1800" b="1" spc="-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1800" b="1" spc="-3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1800" b="1" spc="-5" dirty="0">
                <a:solidFill>
                  <a:srgbClr val="FFFFFF"/>
                </a:solidFill>
                <a:latin typeface="Cambria"/>
                <a:cs typeface="Cambria"/>
              </a:rPr>
              <a:t>al  DBMS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48650" name="object 32"/>
          <p:cNvSpPr/>
          <p:nvPr/>
        </p:nvSpPr>
        <p:spPr>
          <a:xfrm>
            <a:off x="5437632" y="3817620"/>
            <a:ext cx="1827275" cy="5897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1" name="object 33"/>
          <p:cNvSpPr txBox="1"/>
          <p:nvPr/>
        </p:nvSpPr>
        <p:spPr>
          <a:xfrm>
            <a:off x="5591302" y="3909314"/>
            <a:ext cx="141795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mbria"/>
                <a:cs typeface="Cambria"/>
              </a:rPr>
              <a:t>Mobile</a:t>
            </a:r>
            <a:r>
              <a:rPr sz="1800" b="1" spc="-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mbria"/>
                <a:cs typeface="Cambria"/>
              </a:rPr>
              <a:t>DBMS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48652" name="object 34"/>
          <p:cNvSpPr/>
          <p:nvPr/>
        </p:nvSpPr>
        <p:spPr>
          <a:xfrm>
            <a:off x="5774435" y="4696967"/>
            <a:ext cx="1155191" cy="10104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object 35"/>
          <p:cNvSpPr txBox="1"/>
          <p:nvPr/>
        </p:nvSpPr>
        <p:spPr>
          <a:xfrm>
            <a:off x="5927216" y="4935982"/>
            <a:ext cx="748030" cy="5334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" marR="5080" indent="-230504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mbria"/>
                <a:cs typeface="Cambria"/>
              </a:rPr>
              <a:t>Mobile  </a:t>
            </a:r>
            <a:r>
              <a:rPr sz="1800" b="1" dirty="0">
                <a:solidFill>
                  <a:srgbClr val="FFFFFF"/>
                </a:solidFill>
                <a:latin typeface="Cambria"/>
                <a:cs typeface="Cambria"/>
              </a:rPr>
              <a:t>DB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48654" name="object 36"/>
          <p:cNvSpPr/>
          <p:nvPr/>
        </p:nvSpPr>
        <p:spPr>
          <a:xfrm>
            <a:off x="5774435" y="1168908"/>
            <a:ext cx="1155191" cy="10104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5" name="object 37"/>
          <p:cNvSpPr txBox="1"/>
          <p:nvPr/>
        </p:nvSpPr>
        <p:spPr>
          <a:xfrm>
            <a:off x="5927216" y="1406652"/>
            <a:ext cx="748030" cy="5334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" marR="5080" indent="-230504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mbria"/>
                <a:cs typeface="Cambria"/>
              </a:rPr>
              <a:t>Mobile  </a:t>
            </a:r>
            <a:r>
              <a:rPr sz="1800" b="1" dirty="0">
                <a:solidFill>
                  <a:srgbClr val="FFFFFF"/>
                </a:solidFill>
                <a:latin typeface="Cambria"/>
                <a:cs typeface="Cambria"/>
              </a:rPr>
              <a:t>DB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48656" name="object 38"/>
          <p:cNvSpPr/>
          <p:nvPr/>
        </p:nvSpPr>
        <p:spPr>
          <a:xfrm>
            <a:off x="7271004" y="1813560"/>
            <a:ext cx="1347216" cy="11064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39"/>
          <p:cNvSpPr/>
          <p:nvPr/>
        </p:nvSpPr>
        <p:spPr>
          <a:xfrm>
            <a:off x="7498080" y="1844814"/>
            <a:ext cx="845185" cy="658495"/>
          </a:xfrm>
          <a:custGeom>
            <a:avLst/>
            <a:gdLst/>
            <a:ahLst/>
            <a:cxnLst/>
            <a:rect l="l" t="t" r="r" b="b"/>
            <a:pathLst>
              <a:path w="845184" h="658494">
                <a:moveTo>
                  <a:pt x="0" y="657974"/>
                </a:moveTo>
                <a:lnTo>
                  <a:pt x="844689" y="657974"/>
                </a:lnTo>
                <a:lnTo>
                  <a:pt x="844689" y="0"/>
                </a:lnTo>
                <a:lnTo>
                  <a:pt x="0" y="0"/>
                </a:lnTo>
                <a:lnTo>
                  <a:pt x="0" y="65797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40"/>
          <p:cNvSpPr/>
          <p:nvPr/>
        </p:nvSpPr>
        <p:spPr>
          <a:xfrm>
            <a:off x="7308342" y="2535808"/>
            <a:ext cx="1219200" cy="220979"/>
          </a:xfrm>
          <a:custGeom>
            <a:avLst/>
            <a:gdLst/>
            <a:ahLst/>
            <a:cxnLst/>
            <a:rect l="l" t="t" r="r" b="b"/>
            <a:pathLst>
              <a:path w="1219200" h="220980">
                <a:moveTo>
                  <a:pt x="1034414" y="0"/>
                </a:moveTo>
                <a:lnTo>
                  <a:pt x="188467" y="0"/>
                </a:lnTo>
                <a:lnTo>
                  <a:pt x="0" y="220599"/>
                </a:lnTo>
                <a:lnTo>
                  <a:pt x="1219200" y="220599"/>
                </a:lnTo>
                <a:lnTo>
                  <a:pt x="103441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41"/>
          <p:cNvSpPr/>
          <p:nvPr/>
        </p:nvSpPr>
        <p:spPr>
          <a:xfrm>
            <a:off x="7308342" y="2756382"/>
            <a:ext cx="1219200" cy="79375"/>
          </a:xfrm>
          <a:custGeom>
            <a:avLst/>
            <a:gdLst/>
            <a:ahLst/>
            <a:cxnLst/>
            <a:rect l="l" t="t" r="r" b="b"/>
            <a:pathLst>
              <a:path w="1219200" h="79375">
                <a:moveTo>
                  <a:pt x="0" y="79019"/>
                </a:moveTo>
                <a:lnTo>
                  <a:pt x="1219200" y="79019"/>
                </a:lnTo>
                <a:lnTo>
                  <a:pt x="1219200" y="0"/>
                </a:lnTo>
                <a:lnTo>
                  <a:pt x="0" y="0"/>
                </a:lnTo>
                <a:lnTo>
                  <a:pt x="0" y="79019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42"/>
          <p:cNvSpPr/>
          <p:nvPr/>
        </p:nvSpPr>
        <p:spPr>
          <a:xfrm>
            <a:off x="7544561" y="1914651"/>
            <a:ext cx="754380" cy="514984"/>
          </a:xfrm>
          <a:custGeom>
            <a:avLst/>
            <a:gdLst/>
            <a:ahLst/>
            <a:cxnLst/>
            <a:rect l="l" t="t" r="r" b="b"/>
            <a:pathLst>
              <a:path w="754379" h="514985">
                <a:moveTo>
                  <a:pt x="0" y="514603"/>
                </a:moveTo>
                <a:lnTo>
                  <a:pt x="754151" y="514603"/>
                </a:lnTo>
                <a:lnTo>
                  <a:pt x="754151" y="0"/>
                </a:lnTo>
                <a:lnTo>
                  <a:pt x="0" y="0"/>
                </a:lnTo>
                <a:lnTo>
                  <a:pt x="0" y="5146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43"/>
          <p:cNvSpPr/>
          <p:nvPr/>
        </p:nvSpPr>
        <p:spPr>
          <a:xfrm>
            <a:off x="7472933" y="2570797"/>
            <a:ext cx="892810" cy="0"/>
          </a:xfrm>
          <a:custGeom>
            <a:avLst/>
            <a:gdLst/>
            <a:ahLst/>
            <a:cxnLst/>
            <a:rect l="l" t="t" r="r" b="b"/>
            <a:pathLst>
              <a:path w="892809">
                <a:moveTo>
                  <a:pt x="0" y="0"/>
                </a:moveTo>
                <a:lnTo>
                  <a:pt x="892429" y="0"/>
                </a:lnTo>
              </a:path>
            </a:pathLst>
          </a:custGeom>
          <a:ln w="2578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44"/>
          <p:cNvSpPr/>
          <p:nvPr/>
        </p:nvSpPr>
        <p:spPr>
          <a:xfrm>
            <a:off x="7643876" y="2697607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>
                <a:moveTo>
                  <a:pt x="0" y="0"/>
                </a:moveTo>
                <a:lnTo>
                  <a:pt x="554354" y="0"/>
                </a:lnTo>
              </a:path>
            </a:pathLst>
          </a:custGeom>
          <a:ln w="25654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45"/>
          <p:cNvSpPr/>
          <p:nvPr/>
        </p:nvSpPr>
        <p:spPr>
          <a:xfrm>
            <a:off x="7444105" y="2613977"/>
            <a:ext cx="953135" cy="0"/>
          </a:xfrm>
          <a:custGeom>
            <a:avLst/>
            <a:gdLst/>
            <a:ahLst/>
            <a:cxnLst/>
            <a:rect l="l" t="t" r="r" b="b"/>
            <a:pathLst>
              <a:path w="953134">
                <a:moveTo>
                  <a:pt x="0" y="0"/>
                </a:moveTo>
                <a:lnTo>
                  <a:pt x="952626" y="0"/>
                </a:lnTo>
              </a:path>
            </a:pathLst>
          </a:custGeom>
          <a:ln w="27559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46"/>
          <p:cNvSpPr/>
          <p:nvPr/>
        </p:nvSpPr>
        <p:spPr>
          <a:xfrm>
            <a:off x="7413879" y="2654363"/>
            <a:ext cx="1016000" cy="0"/>
          </a:xfrm>
          <a:custGeom>
            <a:avLst/>
            <a:gdLst/>
            <a:ahLst/>
            <a:cxnLst/>
            <a:rect l="l" t="t" r="r" b="b"/>
            <a:pathLst>
              <a:path w="1016000">
                <a:moveTo>
                  <a:pt x="0" y="0"/>
                </a:moveTo>
                <a:lnTo>
                  <a:pt x="1015619" y="0"/>
                </a:lnTo>
              </a:path>
            </a:pathLst>
          </a:custGeom>
          <a:ln w="27558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47"/>
          <p:cNvSpPr/>
          <p:nvPr/>
        </p:nvSpPr>
        <p:spPr>
          <a:xfrm>
            <a:off x="7498080" y="1844814"/>
            <a:ext cx="845185" cy="658495"/>
          </a:xfrm>
          <a:custGeom>
            <a:avLst/>
            <a:gdLst/>
            <a:ahLst/>
            <a:cxnLst/>
            <a:rect l="l" t="t" r="r" b="b"/>
            <a:pathLst>
              <a:path w="845184" h="658494">
                <a:moveTo>
                  <a:pt x="0" y="657974"/>
                </a:moveTo>
                <a:lnTo>
                  <a:pt x="844689" y="657974"/>
                </a:lnTo>
                <a:lnTo>
                  <a:pt x="844689" y="0"/>
                </a:lnTo>
                <a:lnTo>
                  <a:pt x="0" y="0"/>
                </a:lnTo>
                <a:lnTo>
                  <a:pt x="0" y="6579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48"/>
          <p:cNvSpPr/>
          <p:nvPr/>
        </p:nvSpPr>
        <p:spPr>
          <a:xfrm>
            <a:off x="7308342" y="2535808"/>
            <a:ext cx="1219200" cy="220979"/>
          </a:xfrm>
          <a:custGeom>
            <a:avLst/>
            <a:gdLst/>
            <a:ahLst/>
            <a:cxnLst/>
            <a:rect l="l" t="t" r="r" b="b"/>
            <a:pathLst>
              <a:path w="1219200" h="220980">
                <a:moveTo>
                  <a:pt x="188467" y="0"/>
                </a:moveTo>
                <a:lnTo>
                  <a:pt x="0" y="220599"/>
                </a:lnTo>
                <a:lnTo>
                  <a:pt x="1219200" y="220599"/>
                </a:lnTo>
                <a:lnTo>
                  <a:pt x="1034414" y="0"/>
                </a:lnTo>
                <a:lnTo>
                  <a:pt x="18846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7" name="object 49"/>
          <p:cNvSpPr/>
          <p:nvPr/>
        </p:nvSpPr>
        <p:spPr>
          <a:xfrm>
            <a:off x="7308342" y="2756382"/>
            <a:ext cx="1219200" cy="79375"/>
          </a:xfrm>
          <a:custGeom>
            <a:avLst/>
            <a:gdLst/>
            <a:ahLst/>
            <a:cxnLst/>
            <a:rect l="l" t="t" r="r" b="b"/>
            <a:pathLst>
              <a:path w="1219200" h="79375">
                <a:moveTo>
                  <a:pt x="0" y="79019"/>
                </a:moveTo>
                <a:lnTo>
                  <a:pt x="1219200" y="79019"/>
                </a:lnTo>
                <a:lnTo>
                  <a:pt x="1219200" y="0"/>
                </a:lnTo>
                <a:lnTo>
                  <a:pt x="0" y="0"/>
                </a:lnTo>
                <a:lnTo>
                  <a:pt x="0" y="79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50"/>
          <p:cNvSpPr/>
          <p:nvPr/>
        </p:nvSpPr>
        <p:spPr>
          <a:xfrm>
            <a:off x="7544561" y="1914651"/>
            <a:ext cx="754380" cy="514984"/>
          </a:xfrm>
          <a:custGeom>
            <a:avLst/>
            <a:gdLst/>
            <a:ahLst/>
            <a:cxnLst/>
            <a:rect l="l" t="t" r="r" b="b"/>
            <a:pathLst>
              <a:path w="754379" h="514985">
                <a:moveTo>
                  <a:pt x="0" y="514603"/>
                </a:moveTo>
                <a:lnTo>
                  <a:pt x="754151" y="514603"/>
                </a:lnTo>
                <a:lnTo>
                  <a:pt x="754151" y="0"/>
                </a:lnTo>
                <a:lnTo>
                  <a:pt x="0" y="0"/>
                </a:lnTo>
                <a:lnTo>
                  <a:pt x="0" y="5146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1"/>
          <p:cNvSpPr/>
          <p:nvPr/>
        </p:nvSpPr>
        <p:spPr>
          <a:xfrm>
            <a:off x="7472933" y="2557907"/>
            <a:ext cx="892810" cy="26034"/>
          </a:xfrm>
          <a:custGeom>
            <a:avLst/>
            <a:gdLst/>
            <a:ahLst/>
            <a:cxnLst/>
            <a:rect l="l" t="t" r="r" b="b"/>
            <a:pathLst>
              <a:path w="892809" h="26035">
                <a:moveTo>
                  <a:pt x="22606" y="0"/>
                </a:moveTo>
                <a:lnTo>
                  <a:pt x="0" y="25780"/>
                </a:lnTo>
                <a:lnTo>
                  <a:pt x="892429" y="25780"/>
                </a:lnTo>
                <a:lnTo>
                  <a:pt x="869823" y="0"/>
                </a:lnTo>
                <a:lnTo>
                  <a:pt x="2260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52"/>
          <p:cNvSpPr/>
          <p:nvPr/>
        </p:nvSpPr>
        <p:spPr>
          <a:xfrm>
            <a:off x="7643876" y="2684779"/>
            <a:ext cx="554355" cy="26034"/>
          </a:xfrm>
          <a:custGeom>
            <a:avLst/>
            <a:gdLst/>
            <a:ahLst/>
            <a:cxnLst/>
            <a:rect l="l" t="t" r="r" b="b"/>
            <a:pathLst>
              <a:path w="554354" h="26035">
                <a:moveTo>
                  <a:pt x="15113" y="0"/>
                </a:moveTo>
                <a:lnTo>
                  <a:pt x="0" y="25654"/>
                </a:lnTo>
                <a:lnTo>
                  <a:pt x="554354" y="25654"/>
                </a:lnTo>
                <a:lnTo>
                  <a:pt x="539242" y="0"/>
                </a:lnTo>
                <a:lnTo>
                  <a:pt x="1511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1" name="object 53"/>
          <p:cNvSpPr/>
          <p:nvPr/>
        </p:nvSpPr>
        <p:spPr>
          <a:xfrm>
            <a:off x="7444105" y="2600198"/>
            <a:ext cx="953135" cy="27940"/>
          </a:xfrm>
          <a:custGeom>
            <a:avLst/>
            <a:gdLst/>
            <a:ahLst/>
            <a:cxnLst/>
            <a:rect l="l" t="t" r="r" b="b"/>
            <a:pathLst>
              <a:path w="953134" h="27939">
                <a:moveTo>
                  <a:pt x="23875" y="0"/>
                </a:moveTo>
                <a:lnTo>
                  <a:pt x="0" y="27559"/>
                </a:lnTo>
                <a:lnTo>
                  <a:pt x="952626" y="27559"/>
                </a:lnTo>
                <a:lnTo>
                  <a:pt x="927608" y="0"/>
                </a:lnTo>
                <a:lnTo>
                  <a:pt x="2387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2" name="object 54"/>
          <p:cNvSpPr/>
          <p:nvPr/>
        </p:nvSpPr>
        <p:spPr>
          <a:xfrm>
            <a:off x="7413879" y="2640583"/>
            <a:ext cx="1016000" cy="27940"/>
          </a:xfrm>
          <a:custGeom>
            <a:avLst/>
            <a:gdLst/>
            <a:ahLst/>
            <a:cxnLst/>
            <a:rect l="l" t="t" r="r" b="b"/>
            <a:pathLst>
              <a:path w="1016000" h="27939">
                <a:moveTo>
                  <a:pt x="25146" y="0"/>
                </a:moveTo>
                <a:lnTo>
                  <a:pt x="0" y="27558"/>
                </a:lnTo>
                <a:lnTo>
                  <a:pt x="1015619" y="27558"/>
                </a:lnTo>
                <a:lnTo>
                  <a:pt x="989202" y="0"/>
                </a:lnTo>
                <a:lnTo>
                  <a:pt x="2514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3" name="object 55"/>
          <p:cNvSpPr/>
          <p:nvPr/>
        </p:nvSpPr>
        <p:spPr>
          <a:xfrm>
            <a:off x="5437632" y="2522220"/>
            <a:ext cx="1827275" cy="5897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4" name="object 56"/>
          <p:cNvSpPr txBox="1"/>
          <p:nvPr/>
        </p:nvSpPr>
        <p:spPr>
          <a:xfrm>
            <a:off x="5591302" y="2612771"/>
            <a:ext cx="141795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mbria"/>
                <a:cs typeface="Cambria"/>
              </a:rPr>
              <a:t>Mobile</a:t>
            </a:r>
            <a:r>
              <a:rPr sz="1800" b="1" spc="-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mbria"/>
                <a:cs typeface="Cambria"/>
              </a:rPr>
              <a:t>DBMS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48675" name="object 57"/>
          <p:cNvSpPr txBox="1"/>
          <p:nvPr/>
        </p:nvSpPr>
        <p:spPr>
          <a:xfrm>
            <a:off x="467969" y="2461259"/>
            <a:ext cx="793115" cy="5334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 marR="5080" indent="-38100">
              <a:lnSpc>
                <a:spcPct val="100000"/>
              </a:lnSpc>
            </a:pPr>
            <a:r>
              <a:rPr sz="1800" b="1" spc="-15" dirty="0">
                <a:solidFill>
                  <a:srgbClr val="252573"/>
                </a:solidFill>
                <a:latin typeface="Cambria"/>
                <a:cs typeface="Cambria"/>
              </a:rPr>
              <a:t>C</a:t>
            </a:r>
            <a:r>
              <a:rPr sz="1800" b="1" dirty="0">
                <a:solidFill>
                  <a:srgbClr val="252573"/>
                </a:solidFill>
                <a:latin typeface="Cambria"/>
                <a:cs typeface="Cambria"/>
              </a:rPr>
              <a:t>e</a:t>
            </a:r>
            <a:r>
              <a:rPr sz="1800" b="1" spc="5" dirty="0">
                <a:solidFill>
                  <a:srgbClr val="252573"/>
                </a:solidFill>
                <a:latin typeface="Cambria"/>
                <a:cs typeface="Cambria"/>
              </a:rPr>
              <a:t>n</a:t>
            </a:r>
            <a:r>
              <a:rPr sz="1800" b="1" spc="-5" dirty="0">
                <a:solidFill>
                  <a:srgbClr val="252573"/>
                </a:solidFill>
                <a:latin typeface="Cambria"/>
                <a:cs typeface="Cambria"/>
              </a:rPr>
              <a:t>t</a:t>
            </a:r>
            <a:r>
              <a:rPr sz="1800" b="1" spc="-35" dirty="0">
                <a:solidFill>
                  <a:srgbClr val="252573"/>
                </a:solidFill>
                <a:latin typeface="Cambria"/>
                <a:cs typeface="Cambria"/>
              </a:rPr>
              <a:t>r</a:t>
            </a:r>
            <a:r>
              <a:rPr sz="1800" b="1" spc="-5" dirty="0">
                <a:solidFill>
                  <a:srgbClr val="252573"/>
                </a:solidFill>
                <a:latin typeface="Cambria"/>
                <a:cs typeface="Cambria"/>
              </a:rPr>
              <a:t>al  </a:t>
            </a:r>
            <a:r>
              <a:rPr sz="1800" b="1" spc="-10" dirty="0">
                <a:solidFill>
                  <a:srgbClr val="252573"/>
                </a:solidFill>
                <a:latin typeface="Cambria"/>
                <a:cs typeface="Cambria"/>
              </a:rPr>
              <a:t>Server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48676" name="object 58"/>
          <p:cNvSpPr txBox="1"/>
          <p:nvPr/>
        </p:nvSpPr>
        <p:spPr>
          <a:xfrm>
            <a:off x="7532369" y="1452626"/>
            <a:ext cx="75819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52573"/>
                </a:solidFill>
                <a:latin typeface="Cambria"/>
                <a:cs typeface="Cambria"/>
              </a:rPr>
              <a:t>Laptop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48677" name="object 59"/>
          <p:cNvSpPr/>
          <p:nvPr/>
        </p:nvSpPr>
        <p:spPr>
          <a:xfrm>
            <a:off x="7498080" y="3762755"/>
            <a:ext cx="952500" cy="13746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60"/>
          <p:cNvSpPr/>
          <p:nvPr/>
        </p:nvSpPr>
        <p:spPr>
          <a:xfrm>
            <a:off x="7524368" y="3789057"/>
            <a:ext cx="845896" cy="12688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61"/>
          <p:cNvSpPr txBox="1"/>
          <p:nvPr/>
        </p:nvSpPr>
        <p:spPr>
          <a:xfrm>
            <a:off x="7244333" y="4981955"/>
            <a:ext cx="13214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252573"/>
                </a:solidFill>
                <a:latin typeface="Cambria"/>
                <a:cs typeface="Cambria"/>
              </a:rPr>
              <a:t>Smartphone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48680" name="object 62"/>
          <p:cNvSpPr/>
          <p:nvPr/>
        </p:nvSpPr>
        <p:spPr>
          <a:xfrm>
            <a:off x="2595372" y="3360420"/>
            <a:ext cx="839724" cy="2636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63"/>
          <p:cNvSpPr/>
          <p:nvPr/>
        </p:nvSpPr>
        <p:spPr>
          <a:xfrm>
            <a:off x="2699766" y="3413252"/>
            <a:ext cx="576580" cy="103505"/>
          </a:xfrm>
          <a:custGeom>
            <a:avLst/>
            <a:gdLst/>
            <a:ahLst/>
            <a:cxnLst/>
            <a:rect l="l" t="t" r="r" b="b"/>
            <a:pathLst>
              <a:path w="576579" h="103504">
                <a:moveTo>
                  <a:pt x="88645" y="0"/>
                </a:moveTo>
                <a:lnTo>
                  <a:pt x="0" y="51688"/>
                </a:lnTo>
                <a:lnTo>
                  <a:pt x="88645" y="103505"/>
                </a:lnTo>
                <a:lnTo>
                  <a:pt x="92456" y="102488"/>
                </a:lnTo>
                <a:lnTo>
                  <a:pt x="96011" y="96393"/>
                </a:lnTo>
                <a:lnTo>
                  <a:pt x="94995" y="92456"/>
                </a:lnTo>
                <a:lnTo>
                  <a:pt x="35995" y="58038"/>
                </a:lnTo>
                <a:lnTo>
                  <a:pt x="12572" y="58038"/>
                </a:lnTo>
                <a:lnTo>
                  <a:pt x="12572" y="45338"/>
                </a:lnTo>
                <a:lnTo>
                  <a:pt x="36213" y="45338"/>
                </a:lnTo>
                <a:lnTo>
                  <a:pt x="94995" y="11049"/>
                </a:lnTo>
                <a:lnTo>
                  <a:pt x="96011" y="7112"/>
                </a:lnTo>
                <a:lnTo>
                  <a:pt x="92456" y="1015"/>
                </a:lnTo>
                <a:lnTo>
                  <a:pt x="88645" y="0"/>
                </a:lnTo>
                <a:close/>
              </a:path>
              <a:path w="576579" h="103504">
                <a:moveTo>
                  <a:pt x="550853" y="51752"/>
                </a:moveTo>
                <a:lnTo>
                  <a:pt x="481075" y="92456"/>
                </a:lnTo>
                <a:lnTo>
                  <a:pt x="480059" y="96393"/>
                </a:lnTo>
                <a:lnTo>
                  <a:pt x="483615" y="102488"/>
                </a:lnTo>
                <a:lnTo>
                  <a:pt x="487425" y="103505"/>
                </a:lnTo>
                <a:lnTo>
                  <a:pt x="565208" y="58038"/>
                </a:lnTo>
                <a:lnTo>
                  <a:pt x="563498" y="58038"/>
                </a:lnTo>
                <a:lnTo>
                  <a:pt x="563498" y="57276"/>
                </a:lnTo>
                <a:lnTo>
                  <a:pt x="560323" y="57276"/>
                </a:lnTo>
                <a:lnTo>
                  <a:pt x="550853" y="51752"/>
                </a:lnTo>
                <a:close/>
              </a:path>
              <a:path w="576579" h="103504">
                <a:moveTo>
                  <a:pt x="36213" y="45338"/>
                </a:moveTo>
                <a:lnTo>
                  <a:pt x="12572" y="45338"/>
                </a:lnTo>
                <a:lnTo>
                  <a:pt x="12572" y="58038"/>
                </a:lnTo>
                <a:lnTo>
                  <a:pt x="35995" y="58038"/>
                </a:lnTo>
                <a:lnTo>
                  <a:pt x="34689" y="57276"/>
                </a:lnTo>
                <a:lnTo>
                  <a:pt x="15747" y="57276"/>
                </a:lnTo>
                <a:lnTo>
                  <a:pt x="15747" y="46227"/>
                </a:lnTo>
                <a:lnTo>
                  <a:pt x="34689" y="46227"/>
                </a:lnTo>
                <a:lnTo>
                  <a:pt x="36213" y="45338"/>
                </a:lnTo>
                <a:close/>
              </a:path>
              <a:path w="576579" h="103504">
                <a:moveTo>
                  <a:pt x="539858" y="45338"/>
                </a:moveTo>
                <a:lnTo>
                  <a:pt x="36213" y="45338"/>
                </a:lnTo>
                <a:lnTo>
                  <a:pt x="25218" y="51752"/>
                </a:lnTo>
                <a:lnTo>
                  <a:pt x="35995" y="58038"/>
                </a:lnTo>
                <a:lnTo>
                  <a:pt x="540076" y="58038"/>
                </a:lnTo>
                <a:lnTo>
                  <a:pt x="550853" y="51752"/>
                </a:lnTo>
                <a:lnTo>
                  <a:pt x="539858" y="45338"/>
                </a:lnTo>
                <a:close/>
              </a:path>
              <a:path w="576579" h="103504">
                <a:moveTo>
                  <a:pt x="565181" y="45338"/>
                </a:moveTo>
                <a:lnTo>
                  <a:pt x="563498" y="45338"/>
                </a:lnTo>
                <a:lnTo>
                  <a:pt x="563498" y="58038"/>
                </a:lnTo>
                <a:lnTo>
                  <a:pt x="565208" y="58038"/>
                </a:lnTo>
                <a:lnTo>
                  <a:pt x="576071" y="51688"/>
                </a:lnTo>
                <a:lnTo>
                  <a:pt x="565181" y="45338"/>
                </a:lnTo>
                <a:close/>
              </a:path>
              <a:path w="576579" h="103504">
                <a:moveTo>
                  <a:pt x="15747" y="46227"/>
                </a:moveTo>
                <a:lnTo>
                  <a:pt x="15747" y="57276"/>
                </a:lnTo>
                <a:lnTo>
                  <a:pt x="25218" y="51752"/>
                </a:lnTo>
                <a:lnTo>
                  <a:pt x="15747" y="46227"/>
                </a:lnTo>
                <a:close/>
              </a:path>
              <a:path w="576579" h="103504">
                <a:moveTo>
                  <a:pt x="25218" y="51752"/>
                </a:moveTo>
                <a:lnTo>
                  <a:pt x="15747" y="57276"/>
                </a:lnTo>
                <a:lnTo>
                  <a:pt x="34689" y="57276"/>
                </a:lnTo>
                <a:lnTo>
                  <a:pt x="25218" y="51752"/>
                </a:lnTo>
                <a:close/>
              </a:path>
              <a:path w="576579" h="103504">
                <a:moveTo>
                  <a:pt x="560323" y="46227"/>
                </a:moveTo>
                <a:lnTo>
                  <a:pt x="550853" y="51752"/>
                </a:lnTo>
                <a:lnTo>
                  <a:pt x="560323" y="57276"/>
                </a:lnTo>
                <a:lnTo>
                  <a:pt x="560323" y="46227"/>
                </a:lnTo>
                <a:close/>
              </a:path>
              <a:path w="576579" h="103504">
                <a:moveTo>
                  <a:pt x="563498" y="46227"/>
                </a:moveTo>
                <a:lnTo>
                  <a:pt x="560323" y="46227"/>
                </a:lnTo>
                <a:lnTo>
                  <a:pt x="560323" y="57276"/>
                </a:lnTo>
                <a:lnTo>
                  <a:pt x="563498" y="57276"/>
                </a:lnTo>
                <a:lnTo>
                  <a:pt x="563498" y="46227"/>
                </a:lnTo>
                <a:close/>
              </a:path>
              <a:path w="576579" h="103504">
                <a:moveTo>
                  <a:pt x="34689" y="46227"/>
                </a:moveTo>
                <a:lnTo>
                  <a:pt x="15747" y="46227"/>
                </a:lnTo>
                <a:lnTo>
                  <a:pt x="25218" y="51752"/>
                </a:lnTo>
                <a:lnTo>
                  <a:pt x="34689" y="46227"/>
                </a:lnTo>
                <a:close/>
              </a:path>
              <a:path w="576579" h="103504">
                <a:moveTo>
                  <a:pt x="487425" y="0"/>
                </a:moveTo>
                <a:lnTo>
                  <a:pt x="483615" y="1015"/>
                </a:lnTo>
                <a:lnTo>
                  <a:pt x="480059" y="7112"/>
                </a:lnTo>
                <a:lnTo>
                  <a:pt x="481075" y="11049"/>
                </a:lnTo>
                <a:lnTo>
                  <a:pt x="550853" y="51752"/>
                </a:lnTo>
                <a:lnTo>
                  <a:pt x="560323" y="46227"/>
                </a:lnTo>
                <a:lnTo>
                  <a:pt x="563498" y="46227"/>
                </a:lnTo>
                <a:lnTo>
                  <a:pt x="563498" y="45338"/>
                </a:lnTo>
                <a:lnTo>
                  <a:pt x="565181" y="45338"/>
                </a:lnTo>
                <a:lnTo>
                  <a:pt x="487425" y="0"/>
                </a:lnTo>
                <a:close/>
              </a:path>
            </a:pathLst>
          </a:custGeom>
          <a:solidFill>
            <a:srgbClr val="2525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64"/>
          <p:cNvSpPr/>
          <p:nvPr/>
        </p:nvSpPr>
        <p:spPr>
          <a:xfrm>
            <a:off x="6195059" y="4137659"/>
            <a:ext cx="263651" cy="7467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3" name="object 65"/>
          <p:cNvSpPr/>
          <p:nvPr/>
        </p:nvSpPr>
        <p:spPr>
          <a:xfrm>
            <a:off x="6248527" y="4242053"/>
            <a:ext cx="103505" cy="483234"/>
          </a:xfrm>
          <a:custGeom>
            <a:avLst/>
            <a:gdLst/>
            <a:ahLst/>
            <a:cxnLst/>
            <a:rect l="l" t="t" r="r" b="b"/>
            <a:pathLst>
              <a:path w="103504" h="483235">
                <a:moveTo>
                  <a:pt x="6985" y="387096"/>
                </a:moveTo>
                <a:lnTo>
                  <a:pt x="4063" y="388874"/>
                </a:lnTo>
                <a:lnTo>
                  <a:pt x="1015" y="390652"/>
                </a:lnTo>
                <a:lnTo>
                  <a:pt x="0" y="394462"/>
                </a:lnTo>
                <a:lnTo>
                  <a:pt x="51688" y="483108"/>
                </a:lnTo>
                <a:lnTo>
                  <a:pt x="59020" y="470535"/>
                </a:lnTo>
                <a:lnTo>
                  <a:pt x="45338" y="470535"/>
                </a:lnTo>
                <a:lnTo>
                  <a:pt x="45338" y="447112"/>
                </a:lnTo>
                <a:lnTo>
                  <a:pt x="10922" y="388112"/>
                </a:lnTo>
                <a:lnTo>
                  <a:pt x="6985" y="387096"/>
                </a:lnTo>
                <a:close/>
              </a:path>
              <a:path w="103504" h="483235">
                <a:moveTo>
                  <a:pt x="45338" y="447112"/>
                </a:moveTo>
                <a:lnTo>
                  <a:pt x="45338" y="470535"/>
                </a:lnTo>
                <a:lnTo>
                  <a:pt x="58038" y="470535"/>
                </a:lnTo>
                <a:lnTo>
                  <a:pt x="58038" y="467360"/>
                </a:lnTo>
                <a:lnTo>
                  <a:pt x="46227" y="467360"/>
                </a:lnTo>
                <a:lnTo>
                  <a:pt x="51688" y="457998"/>
                </a:lnTo>
                <a:lnTo>
                  <a:pt x="45338" y="447112"/>
                </a:lnTo>
                <a:close/>
              </a:path>
              <a:path w="103504" h="483235">
                <a:moveTo>
                  <a:pt x="96265" y="387096"/>
                </a:moveTo>
                <a:lnTo>
                  <a:pt x="92456" y="388112"/>
                </a:lnTo>
                <a:lnTo>
                  <a:pt x="58038" y="447112"/>
                </a:lnTo>
                <a:lnTo>
                  <a:pt x="58038" y="470535"/>
                </a:lnTo>
                <a:lnTo>
                  <a:pt x="59020" y="470535"/>
                </a:lnTo>
                <a:lnTo>
                  <a:pt x="103377" y="394462"/>
                </a:lnTo>
                <a:lnTo>
                  <a:pt x="102362" y="390652"/>
                </a:lnTo>
                <a:lnTo>
                  <a:pt x="96265" y="387096"/>
                </a:lnTo>
                <a:close/>
              </a:path>
              <a:path w="103504" h="483235">
                <a:moveTo>
                  <a:pt x="51688" y="457998"/>
                </a:moveTo>
                <a:lnTo>
                  <a:pt x="46227" y="467360"/>
                </a:lnTo>
                <a:lnTo>
                  <a:pt x="57150" y="467360"/>
                </a:lnTo>
                <a:lnTo>
                  <a:pt x="51688" y="457998"/>
                </a:lnTo>
                <a:close/>
              </a:path>
              <a:path w="103504" h="483235">
                <a:moveTo>
                  <a:pt x="58038" y="447112"/>
                </a:moveTo>
                <a:lnTo>
                  <a:pt x="51688" y="457998"/>
                </a:lnTo>
                <a:lnTo>
                  <a:pt x="57150" y="467360"/>
                </a:lnTo>
                <a:lnTo>
                  <a:pt x="58038" y="467360"/>
                </a:lnTo>
                <a:lnTo>
                  <a:pt x="58038" y="447112"/>
                </a:lnTo>
                <a:close/>
              </a:path>
              <a:path w="103504" h="483235">
                <a:moveTo>
                  <a:pt x="51688" y="25109"/>
                </a:moveTo>
                <a:lnTo>
                  <a:pt x="45338" y="35995"/>
                </a:lnTo>
                <a:lnTo>
                  <a:pt x="45338" y="447112"/>
                </a:lnTo>
                <a:lnTo>
                  <a:pt x="51688" y="457998"/>
                </a:lnTo>
                <a:lnTo>
                  <a:pt x="58038" y="447112"/>
                </a:lnTo>
                <a:lnTo>
                  <a:pt x="58038" y="35995"/>
                </a:lnTo>
                <a:lnTo>
                  <a:pt x="51688" y="25109"/>
                </a:lnTo>
                <a:close/>
              </a:path>
              <a:path w="103504" h="483235">
                <a:moveTo>
                  <a:pt x="51688" y="0"/>
                </a:moveTo>
                <a:lnTo>
                  <a:pt x="0" y="88646"/>
                </a:lnTo>
                <a:lnTo>
                  <a:pt x="1015" y="92456"/>
                </a:lnTo>
                <a:lnTo>
                  <a:pt x="4063" y="94234"/>
                </a:lnTo>
                <a:lnTo>
                  <a:pt x="6985" y="96012"/>
                </a:lnTo>
                <a:lnTo>
                  <a:pt x="10922" y="94996"/>
                </a:lnTo>
                <a:lnTo>
                  <a:pt x="45338" y="35995"/>
                </a:lnTo>
                <a:lnTo>
                  <a:pt x="45338" y="12573"/>
                </a:lnTo>
                <a:lnTo>
                  <a:pt x="59020" y="12573"/>
                </a:lnTo>
                <a:lnTo>
                  <a:pt x="51688" y="0"/>
                </a:lnTo>
                <a:close/>
              </a:path>
              <a:path w="103504" h="483235">
                <a:moveTo>
                  <a:pt x="59020" y="12573"/>
                </a:moveTo>
                <a:lnTo>
                  <a:pt x="58038" y="12573"/>
                </a:lnTo>
                <a:lnTo>
                  <a:pt x="58038" y="35995"/>
                </a:lnTo>
                <a:lnTo>
                  <a:pt x="92456" y="94996"/>
                </a:lnTo>
                <a:lnTo>
                  <a:pt x="96265" y="96012"/>
                </a:lnTo>
                <a:lnTo>
                  <a:pt x="102362" y="92456"/>
                </a:lnTo>
                <a:lnTo>
                  <a:pt x="103377" y="88646"/>
                </a:lnTo>
                <a:lnTo>
                  <a:pt x="59020" y="12573"/>
                </a:lnTo>
                <a:close/>
              </a:path>
              <a:path w="103504" h="483235">
                <a:moveTo>
                  <a:pt x="58038" y="12573"/>
                </a:moveTo>
                <a:lnTo>
                  <a:pt x="45338" y="12573"/>
                </a:lnTo>
                <a:lnTo>
                  <a:pt x="45338" y="35995"/>
                </a:lnTo>
                <a:lnTo>
                  <a:pt x="51688" y="25109"/>
                </a:lnTo>
                <a:lnTo>
                  <a:pt x="46227" y="15748"/>
                </a:lnTo>
                <a:lnTo>
                  <a:pt x="58038" y="15748"/>
                </a:lnTo>
                <a:lnTo>
                  <a:pt x="58038" y="12573"/>
                </a:lnTo>
                <a:close/>
              </a:path>
              <a:path w="103504" h="483235">
                <a:moveTo>
                  <a:pt x="58038" y="15748"/>
                </a:moveTo>
                <a:lnTo>
                  <a:pt x="57150" y="15748"/>
                </a:lnTo>
                <a:lnTo>
                  <a:pt x="51688" y="25109"/>
                </a:lnTo>
                <a:lnTo>
                  <a:pt x="58038" y="35995"/>
                </a:lnTo>
                <a:lnTo>
                  <a:pt x="58038" y="15748"/>
                </a:lnTo>
                <a:close/>
              </a:path>
              <a:path w="103504" h="483235">
                <a:moveTo>
                  <a:pt x="57150" y="15748"/>
                </a:moveTo>
                <a:lnTo>
                  <a:pt x="46227" y="15748"/>
                </a:lnTo>
                <a:lnTo>
                  <a:pt x="51688" y="25109"/>
                </a:lnTo>
                <a:lnTo>
                  <a:pt x="57150" y="15748"/>
                </a:lnTo>
                <a:close/>
              </a:path>
            </a:pathLst>
          </a:custGeom>
          <a:solidFill>
            <a:srgbClr val="2525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4" name="object 66"/>
          <p:cNvSpPr/>
          <p:nvPr/>
        </p:nvSpPr>
        <p:spPr>
          <a:xfrm>
            <a:off x="6242177" y="2067179"/>
            <a:ext cx="116205" cy="504190"/>
          </a:xfrm>
          <a:custGeom>
            <a:avLst/>
            <a:gdLst/>
            <a:ahLst/>
            <a:cxnLst/>
            <a:rect l="l" t="t" r="r" b="b"/>
            <a:pathLst>
              <a:path w="116204" h="504189">
                <a:moveTo>
                  <a:pt x="6985" y="408050"/>
                </a:moveTo>
                <a:lnTo>
                  <a:pt x="4063" y="409829"/>
                </a:lnTo>
                <a:lnTo>
                  <a:pt x="1015" y="411607"/>
                </a:lnTo>
                <a:lnTo>
                  <a:pt x="0" y="415417"/>
                </a:lnTo>
                <a:lnTo>
                  <a:pt x="51688" y="504063"/>
                </a:lnTo>
                <a:lnTo>
                  <a:pt x="59020" y="491490"/>
                </a:lnTo>
                <a:lnTo>
                  <a:pt x="45338" y="491490"/>
                </a:lnTo>
                <a:lnTo>
                  <a:pt x="45338" y="468067"/>
                </a:lnTo>
                <a:lnTo>
                  <a:pt x="10922" y="409067"/>
                </a:lnTo>
                <a:lnTo>
                  <a:pt x="6985" y="408050"/>
                </a:lnTo>
                <a:close/>
              </a:path>
              <a:path w="116204" h="504189">
                <a:moveTo>
                  <a:pt x="45338" y="468067"/>
                </a:moveTo>
                <a:lnTo>
                  <a:pt x="45338" y="491490"/>
                </a:lnTo>
                <a:lnTo>
                  <a:pt x="58038" y="491490"/>
                </a:lnTo>
                <a:lnTo>
                  <a:pt x="58038" y="488315"/>
                </a:lnTo>
                <a:lnTo>
                  <a:pt x="46227" y="488315"/>
                </a:lnTo>
                <a:lnTo>
                  <a:pt x="51688" y="478953"/>
                </a:lnTo>
                <a:lnTo>
                  <a:pt x="45338" y="468067"/>
                </a:lnTo>
                <a:close/>
              </a:path>
              <a:path w="116204" h="504189">
                <a:moveTo>
                  <a:pt x="96265" y="408050"/>
                </a:moveTo>
                <a:lnTo>
                  <a:pt x="92456" y="409067"/>
                </a:lnTo>
                <a:lnTo>
                  <a:pt x="58038" y="468067"/>
                </a:lnTo>
                <a:lnTo>
                  <a:pt x="58038" y="491490"/>
                </a:lnTo>
                <a:lnTo>
                  <a:pt x="59020" y="491490"/>
                </a:lnTo>
                <a:lnTo>
                  <a:pt x="103377" y="415417"/>
                </a:lnTo>
                <a:lnTo>
                  <a:pt x="102362" y="411607"/>
                </a:lnTo>
                <a:lnTo>
                  <a:pt x="96265" y="408050"/>
                </a:lnTo>
                <a:close/>
              </a:path>
              <a:path w="116204" h="504189">
                <a:moveTo>
                  <a:pt x="51688" y="478953"/>
                </a:moveTo>
                <a:lnTo>
                  <a:pt x="46227" y="488315"/>
                </a:lnTo>
                <a:lnTo>
                  <a:pt x="57150" y="488315"/>
                </a:lnTo>
                <a:lnTo>
                  <a:pt x="51688" y="478953"/>
                </a:lnTo>
                <a:close/>
              </a:path>
              <a:path w="116204" h="504189">
                <a:moveTo>
                  <a:pt x="58038" y="468067"/>
                </a:moveTo>
                <a:lnTo>
                  <a:pt x="51688" y="478953"/>
                </a:lnTo>
                <a:lnTo>
                  <a:pt x="57150" y="488315"/>
                </a:lnTo>
                <a:lnTo>
                  <a:pt x="58038" y="488315"/>
                </a:lnTo>
                <a:lnTo>
                  <a:pt x="58038" y="468067"/>
                </a:lnTo>
                <a:close/>
              </a:path>
              <a:path w="116204" h="504189">
                <a:moveTo>
                  <a:pt x="58038" y="245745"/>
                </a:moveTo>
                <a:lnTo>
                  <a:pt x="48133" y="245745"/>
                </a:lnTo>
                <a:lnTo>
                  <a:pt x="45338" y="248538"/>
                </a:lnTo>
                <a:lnTo>
                  <a:pt x="45338" y="468067"/>
                </a:lnTo>
                <a:lnTo>
                  <a:pt x="51688" y="478953"/>
                </a:lnTo>
                <a:lnTo>
                  <a:pt x="58038" y="468067"/>
                </a:lnTo>
                <a:lnTo>
                  <a:pt x="58038" y="258445"/>
                </a:lnTo>
                <a:lnTo>
                  <a:pt x="51688" y="258445"/>
                </a:lnTo>
                <a:lnTo>
                  <a:pt x="58038" y="252095"/>
                </a:lnTo>
                <a:lnTo>
                  <a:pt x="58038" y="245745"/>
                </a:lnTo>
                <a:close/>
              </a:path>
              <a:path w="116204" h="504189">
                <a:moveTo>
                  <a:pt x="58038" y="252095"/>
                </a:moveTo>
                <a:lnTo>
                  <a:pt x="51688" y="258445"/>
                </a:lnTo>
                <a:lnTo>
                  <a:pt x="58038" y="258445"/>
                </a:lnTo>
                <a:lnTo>
                  <a:pt x="58038" y="252095"/>
                </a:lnTo>
                <a:close/>
              </a:path>
              <a:path w="116204" h="504189">
                <a:moveTo>
                  <a:pt x="70738" y="245745"/>
                </a:moveTo>
                <a:lnTo>
                  <a:pt x="64388" y="245745"/>
                </a:lnTo>
                <a:lnTo>
                  <a:pt x="58038" y="252095"/>
                </a:lnTo>
                <a:lnTo>
                  <a:pt x="58038" y="258445"/>
                </a:lnTo>
                <a:lnTo>
                  <a:pt x="67818" y="258445"/>
                </a:lnTo>
                <a:lnTo>
                  <a:pt x="70738" y="255524"/>
                </a:lnTo>
                <a:lnTo>
                  <a:pt x="70738" y="245745"/>
                </a:lnTo>
                <a:close/>
              </a:path>
              <a:path w="116204" h="504189">
                <a:moveTo>
                  <a:pt x="64388" y="25109"/>
                </a:moveTo>
                <a:lnTo>
                  <a:pt x="58038" y="35995"/>
                </a:lnTo>
                <a:lnTo>
                  <a:pt x="58038" y="252095"/>
                </a:lnTo>
                <a:lnTo>
                  <a:pt x="64388" y="245745"/>
                </a:lnTo>
                <a:lnTo>
                  <a:pt x="70738" y="245745"/>
                </a:lnTo>
                <a:lnTo>
                  <a:pt x="70738" y="35995"/>
                </a:lnTo>
                <a:lnTo>
                  <a:pt x="64388" y="25109"/>
                </a:lnTo>
                <a:close/>
              </a:path>
              <a:path w="116204" h="504189">
                <a:moveTo>
                  <a:pt x="64388" y="0"/>
                </a:moveTo>
                <a:lnTo>
                  <a:pt x="12700" y="88646"/>
                </a:lnTo>
                <a:lnTo>
                  <a:pt x="13715" y="92456"/>
                </a:lnTo>
                <a:lnTo>
                  <a:pt x="16763" y="94234"/>
                </a:lnTo>
                <a:lnTo>
                  <a:pt x="19685" y="96012"/>
                </a:lnTo>
                <a:lnTo>
                  <a:pt x="23622" y="94996"/>
                </a:lnTo>
                <a:lnTo>
                  <a:pt x="58038" y="35995"/>
                </a:lnTo>
                <a:lnTo>
                  <a:pt x="58038" y="12573"/>
                </a:lnTo>
                <a:lnTo>
                  <a:pt x="71720" y="12573"/>
                </a:lnTo>
                <a:lnTo>
                  <a:pt x="64388" y="0"/>
                </a:lnTo>
                <a:close/>
              </a:path>
              <a:path w="116204" h="504189">
                <a:moveTo>
                  <a:pt x="71720" y="12573"/>
                </a:moveTo>
                <a:lnTo>
                  <a:pt x="70738" y="12573"/>
                </a:lnTo>
                <a:lnTo>
                  <a:pt x="70738" y="35995"/>
                </a:lnTo>
                <a:lnTo>
                  <a:pt x="105156" y="94996"/>
                </a:lnTo>
                <a:lnTo>
                  <a:pt x="108965" y="96012"/>
                </a:lnTo>
                <a:lnTo>
                  <a:pt x="115062" y="92456"/>
                </a:lnTo>
                <a:lnTo>
                  <a:pt x="116077" y="88646"/>
                </a:lnTo>
                <a:lnTo>
                  <a:pt x="71720" y="12573"/>
                </a:lnTo>
                <a:close/>
              </a:path>
              <a:path w="116204" h="504189">
                <a:moveTo>
                  <a:pt x="70738" y="12573"/>
                </a:moveTo>
                <a:lnTo>
                  <a:pt x="58038" y="12573"/>
                </a:lnTo>
                <a:lnTo>
                  <a:pt x="58038" y="35995"/>
                </a:lnTo>
                <a:lnTo>
                  <a:pt x="64388" y="25109"/>
                </a:lnTo>
                <a:lnTo>
                  <a:pt x="58927" y="15748"/>
                </a:lnTo>
                <a:lnTo>
                  <a:pt x="70738" y="15748"/>
                </a:lnTo>
                <a:lnTo>
                  <a:pt x="70738" y="12573"/>
                </a:lnTo>
                <a:close/>
              </a:path>
              <a:path w="116204" h="504189">
                <a:moveTo>
                  <a:pt x="70738" y="15748"/>
                </a:moveTo>
                <a:lnTo>
                  <a:pt x="69850" y="15748"/>
                </a:lnTo>
                <a:lnTo>
                  <a:pt x="64388" y="25109"/>
                </a:lnTo>
                <a:lnTo>
                  <a:pt x="70738" y="35995"/>
                </a:lnTo>
                <a:lnTo>
                  <a:pt x="70738" y="15748"/>
                </a:lnTo>
                <a:close/>
              </a:path>
              <a:path w="116204" h="504189">
                <a:moveTo>
                  <a:pt x="69850" y="15748"/>
                </a:moveTo>
                <a:lnTo>
                  <a:pt x="58927" y="15748"/>
                </a:lnTo>
                <a:lnTo>
                  <a:pt x="64388" y="25109"/>
                </a:lnTo>
                <a:lnTo>
                  <a:pt x="69850" y="15748"/>
                </a:lnTo>
                <a:close/>
              </a:path>
            </a:pathLst>
          </a:custGeom>
          <a:solidFill>
            <a:srgbClr val="B6D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object 67"/>
          <p:cNvSpPr/>
          <p:nvPr/>
        </p:nvSpPr>
        <p:spPr>
          <a:xfrm>
            <a:off x="6195059" y="1955292"/>
            <a:ext cx="263651" cy="7680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68"/>
          <p:cNvSpPr/>
          <p:nvPr/>
        </p:nvSpPr>
        <p:spPr>
          <a:xfrm>
            <a:off x="6248527" y="2060829"/>
            <a:ext cx="103505" cy="504190"/>
          </a:xfrm>
          <a:custGeom>
            <a:avLst/>
            <a:gdLst/>
            <a:ahLst/>
            <a:cxnLst/>
            <a:rect l="l" t="t" r="r" b="b"/>
            <a:pathLst>
              <a:path w="103504" h="504189">
                <a:moveTo>
                  <a:pt x="6985" y="408050"/>
                </a:moveTo>
                <a:lnTo>
                  <a:pt x="4063" y="409829"/>
                </a:lnTo>
                <a:lnTo>
                  <a:pt x="1015" y="411607"/>
                </a:lnTo>
                <a:lnTo>
                  <a:pt x="0" y="415417"/>
                </a:lnTo>
                <a:lnTo>
                  <a:pt x="51688" y="504063"/>
                </a:lnTo>
                <a:lnTo>
                  <a:pt x="59020" y="491490"/>
                </a:lnTo>
                <a:lnTo>
                  <a:pt x="45338" y="491490"/>
                </a:lnTo>
                <a:lnTo>
                  <a:pt x="45338" y="468067"/>
                </a:lnTo>
                <a:lnTo>
                  <a:pt x="10922" y="409067"/>
                </a:lnTo>
                <a:lnTo>
                  <a:pt x="6985" y="408050"/>
                </a:lnTo>
                <a:close/>
              </a:path>
              <a:path w="103504" h="504189">
                <a:moveTo>
                  <a:pt x="45338" y="468067"/>
                </a:moveTo>
                <a:lnTo>
                  <a:pt x="45338" y="491490"/>
                </a:lnTo>
                <a:lnTo>
                  <a:pt x="58038" y="491490"/>
                </a:lnTo>
                <a:lnTo>
                  <a:pt x="58038" y="488315"/>
                </a:lnTo>
                <a:lnTo>
                  <a:pt x="46227" y="488315"/>
                </a:lnTo>
                <a:lnTo>
                  <a:pt x="51688" y="478953"/>
                </a:lnTo>
                <a:lnTo>
                  <a:pt x="45338" y="468067"/>
                </a:lnTo>
                <a:close/>
              </a:path>
              <a:path w="103504" h="504189">
                <a:moveTo>
                  <a:pt x="96265" y="408050"/>
                </a:moveTo>
                <a:lnTo>
                  <a:pt x="92456" y="409067"/>
                </a:lnTo>
                <a:lnTo>
                  <a:pt x="58038" y="468067"/>
                </a:lnTo>
                <a:lnTo>
                  <a:pt x="58038" y="491490"/>
                </a:lnTo>
                <a:lnTo>
                  <a:pt x="59020" y="491490"/>
                </a:lnTo>
                <a:lnTo>
                  <a:pt x="103377" y="415417"/>
                </a:lnTo>
                <a:lnTo>
                  <a:pt x="102362" y="411607"/>
                </a:lnTo>
                <a:lnTo>
                  <a:pt x="96265" y="408050"/>
                </a:lnTo>
                <a:close/>
              </a:path>
              <a:path w="103504" h="504189">
                <a:moveTo>
                  <a:pt x="51688" y="478953"/>
                </a:moveTo>
                <a:lnTo>
                  <a:pt x="46227" y="488315"/>
                </a:lnTo>
                <a:lnTo>
                  <a:pt x="57150" y="488315"/>
                </a:lnTo>
                <a:lnTo>
                  <a:pt x="51688" y="478953"/>
                </a:lnTo>
                <a:close/>
              </a:path>
              <a:path w="103504" h="504189">
                <a:moveTo>
                  <a:pt x="58038" y="468067"/>
                </a:moveTo>
                <a:lnTo>
                  <a:pt x="51688" y="478953"/>
                </a:lnTo>
                <a:lnTo>
                  <a:pt x="57150" y="488315"/>
                </a:lnTo>
                <a:lnTo>
                  <a:pt x="58038" y="488315"/>
                </a:lnTo>
                <a:lnTo>
                  <a:pt x="58038" y="468067"/>
                </a:lnTo>
                <a:close/>
              </a:path>
              <a:path w="103504" h="504189">
                <a:moveTo>
                  <a:pt x="51688" y="25109"/>
                </a:moveTo>
                <a:lnTo>
                  <a:pt x="45338" y="35995"/>
                </a:lnTo>
                <a:lnTo>
                  <a:pt x="45338" y="468067"/>
                </a:lnTo>
                <a:lnTo>
                  <a:pt x="51688" y="478953"/>
                </a:lnTo>
                <a:lnTo>
                  <a:pt x="58038" y="468067"/>
                </a:lnTo>
                <a:lnTo>
                  <a:pt x="58038" y="35995"/>
                </a:lnTo>
                <a:lnTo>
                  <a:pt x="51688" y="25109"/>
                </a:lnTo>
                <a:close/>
              </a:path>
              <a:path w="103504" h="504189">
                <a:moveTo>
                  <a:pt x="51688" y="0"/>
                </a:moveTo>
                <a:lnTo>
                  <a:pt x="0" y="88646"/>
                </a:lnTo>
                <a:lnTo>
                  <a:pt x="1015" y="92456"/>
                </a:lnTo>
                <a:lnTo>
                  <a:pt x="4063" y="94234"/>
                </a:lnTo>
                <a:lnTo>
                  <a:pt x="6985" y="96012"/>
                </a:lnTo>
                <a:lnTo>
                  <a:pt x="10922" y="94996"/>
                </a:lnTo>
                <a:lnTo>
                  <a:pt x="45338" y="35995"/>
                </a:lnTo>
                <a:lnTo>
                  <a:pt x="45338" y="12573"/>
                </a:lnTo>
                <a:lnTo>
                  <a:pt x="59020" y="12573"/>
                </a:lnTo>
                <a:lnTo>
                  <a:pt x="51688" y="0"/>
                </a:lnTo>
                <a:close/>
              </a:path>
              <a:path w="103504" h="504189">
                <a:moveTo>
                  <a:pt x="59020" y="12573"/>
                </a:moveTo>
                <a:lnTo>
                  <a:pt x="58038" y="12573"/>
                </a:lnTo>
                <a:lnTo>
                  <a:pt x="58038" y="35995"/>
                </a:lnTo>
                <a:lnTo>
                  <a:pt x="92456" y="94996"/>
                </a:lnTo>
                <a:lnTo>
                  <a:pt x="96265" y="96012"/>
                </a:lnTo>
                <a:lnTo>
                  <a:pt x="102362" y="92456"/>
                </a:lnTo>
                <a:lnTo>
                  <a:pt x="103377" y="88646"/>
                </a:lnTo>
                <a:lnTo>
                  <a:pt x="59020" y="12573"/>
                </a:lnTo>
                <a:close/>
              </a:path>
              <a:path w="103504" h="504189">
                <a:moveTo>
                  <a:pt x="58038" y="12573"/>
                </a:moveTo>
                <a:lnTo>
                  <a:pt x="45338" y="12573"/>
                </a:lnTo>
                <a:lnTo>
                  <a:pt x="45338" y="35995"/>
                </a:lnTo>
                <a:lnTo>
                  <a:pt x="51688" y="25109"/>
                </a:lnTo>
                <a:lnTo>
                  <a:pt x="46227" y="15748"/>
                </a:lnTo>
                <a:lnTo>
                  <a:pt x="58038" y="15748"/>
                </a:lnTo>
                <a:lnTo>
                  <a:pt x="58038" y="12573"/>
                </a:lnTo>
                <a:close/>
              </a:path>
              <a:path w="103504" h="504189">
                <a:moveTo>
                  <a:pt x="58038" y="15748"/>
                </a:moveTo>
                <a:lnTo>
                  <a:pt x="57150" y="15748"/>
                </a:lnTo>
                <a:lnTo>
                  <a:pt x="51688" y="25109"/>
                </a:lnTo>
                <a:lnTo>
                  <a:pt x="58038" y="35995"/>
                </a:lnTo>
                <a:lnTo>
                  <a:pt x="58038" y="15748"/>
                </a:lnTo>
                <a:close/>
              </a:path>
              <a:path w="103504" h="504189">
                <a:moveTo>
                  <a:pt x="57150" y="15748"/>
                </a:moveTo>
                <a:lnTo>
                  <a:pt x="46227" y="15748"/>
                </a:lnTo>
                <a:lnTo>
                  <a:pt x="51688" y="25109"/>
                </a:lnTo>
                <a:lnTo>
                  <a:pt x="57150" y="15748"/>
                </a:lnTo>
                <a:close/>
              </a:path>
            </a:pathLst>
          </a:custGeom>
          <a:solidFill>
            <a:srgbClr val="2525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69"/>
          <p:cNvSpPr/>
          <p:nvPr/>
        </p:nvSpPr>
        <p:spPr>
          <a:xfrm>
            <a:off x="3836161" y="2703702"/>
            <a:ext cx="1671955" cy="437515"/>
          </a:xfrm>
          <a:custGeom>
            <a:avLst/>
            <a:gdLst/>
            <a:ahLst/>
            <a:cxnLst/>
            <a:rect l="l" t="t" r="r" b="b"/>
            <a:pathLst>
              <a:path w="1671954" h="437514">
                <a:moveTo>
                  <a:pt x="7112" y="341249"/>
                </a:moveTo>
                <a:lnTo>
                  <a:pt x="4063" y="343026"/>
                </a:lnTo>
                <a:lnTo>
                  <a:pt x="1142" y="344805"/>
                </a:lnTo>
                <a:lnTo>
                  <a:pt x="0" y="348614"/>
                </a:lnTo>
                <a:lnTo>
                  <a:pt x="51815" y="437261"/>
                </a:lnTo>
                <a:lnTo>
                  <a:pt x="59147" y="424688"/>
                </a:lnTo>
                <a:lnTo>
                  <a:pt x="45465" y="424688"/>
                </a:lnTo>
                <a:lnTo>
                  <a:pt x="45338" y="401047"/>
                </a:lnTo>
                <a:lnTo>
                  <a:pt x="11049" y="342264"/>
                </a:lnTo>
                <a:lnTo>
                  <a:pt x="7112" y="341249"/>
                </a:lnTo>
                <a:close/>
              </a:path>
              <a:path w="1671954" h="437514">
                <a:moveTo>
                  <a:pt x="45465" y="401265"/>
                </a:moveTo>
                <a:lnTo>
                  <a:pt x="45465" y="424688"/>
                </a:lnTo>
                <a:lnTo>
                  <a:pt x="58165" y="424688"/>
                </a:lnTo>
                <a:lnTo>
                  <a:pt x="58165" y="421513"/>
                </a:lnTo>
                <a:lnTo>
                  <a:pt x="46227" y="421513"/>
                </a:lnTo>
                <a:lnTo>
                  <a:pt x="51752" y="412042"/>
                </a:lnTo>
                <a:lnTo>
                  <a:pt x="45465" y="401265"/>
                </a:lnTo>
                <a:close/>
              </a:path>
              <a:path w="1671954" h="437514">
                <a:moveTo>
                  <a:pt x="96392" y="341249"/>
                </a:moveTo>
                <a:lnTo>
                  <a:pt x="92455" y="342264"/>
                </a:lnTo>
                <a:lnTo>
                  <a:pt x="58165" y="401047"/>
                </a:lnTo>
                <a:lnTo>
                  <a:pt x="58165" y="424688"/>
                </a:lnTo>
                <a:lnTo>
                  <a:pt x="59147" y="424688"/>
                </a:lnTo>
                <a:lnTo>
                  <a:pt x="103504" y="348614"/>
                </a:lnTo>
                <a:lnTo>
                  <a:pt x="102488" y="344805"/>
                </a:lnTo>
                <a:lnTo>
                  <a:pt x="96392" y="341249"/>
                </a:lnTo>
                <a:close/>
              </a:path>
              <a:path w="1671954" h="437514">
                <a:moveTo>
                  <a:pt x="51752" y="412042"/>
                </a:moveTo>
                <a:lnTo>
                  <a:pt x="46227" y="421513"/>
                </a:lnTo>
                <a:lnTo>
                  <a:pt x="57276" y="421513"/>
                </a:lnTo>
                <a:lnTo>
                  <a:pt x="51752" y="412042"/>
                </a:lnTo>
                <a:close/>
              </a:path>
              <a:path w="1671954" h="437514">
                <a:moveTo>
                  <a:pt x="58165" y="401047"/>
                </a:moveTo>
                <a:lnTo>
                  <a:pt x="51752" y="412042"/>
                </a:lnTo>
                <a:lnTo>
                  <a:pt x="57276" y="421513"/>
                </a:lnTo>
                <a:lnTo>
                  <a:pt x="58165" y="421513"/>
                </a:lnTo>
                <a:lnTo>
                  <a:pt x="58165" y="401047"/>
                </a:lnTo>
                <a:close/>
              </a:path>
              <a:path w="1671954" h="437514">
                <a:moveTo>
                  <a:pt x="1635959" y="45338"/>
                </a:moveTo>
                <a:lnTo>
                  <a:pt x="48260" y="45338"/>
                </a:lnTo>
                <a:lnTo>
                  <a:pt x="45465" y="48133"/>
                </a:lnTo>
                <a:lnTo>
                  <a:pt x="45465" y="401265"/>
                </a:lnTo>
                <a:lnTo>
                  <a:pt x="51752" y="412042"/>
                </a:lnTo>
                <a:lnTo>
                  <a:pt x="58038" y="401265"/>
                </a:lnTo>
                <a:lnTo>
                  <a:pt x="58165" y="58038"/>
                </a:lnTo>
                <a:lnTo>
                  <a:pt x="51815" y="58038"/>
                </a:lnTo>
                <a:lnTo>
                  <a:pt x="58165" y="51688"/>
                </a:lnTo>
                <a:lnTo>
                  <a:pt x="1646845" y="51688"/>
                </a:lnTo>
                <a:lnTo>
                  <a:pt x="1635959" y="45338"/>
                </a:lnTo>
                <a:close/>
              </a:path>
              <a:path w="1671954" h="437514">
                <a:moveTo>
                  <a:pt x="1646845" y="51688"/>
                </a:moveTo>
                <a:lnTo>
                  <a:pt x="1576959" y="92456"/>
                </a:lnTo>
                <a:lnTo>
                  <a:pt x="1575942" y="96266"/>
                </a:lnTo>
                <a:lnTo>
                  <a:pt x="1579499" y="102362"/>
                </a:lnTo>
                <a:lnTo>
                  <a:pt x="1583309" y="103377"/>
                </a:lnTo>
                <a:lnTo>
                  <a:pt x="1661064" y="58038"/>
                </a:lnTo>
                <a:lnTo>
                  <a:pt x="1659382" y="58038"/>
                </a:lnTo>
                <a:lnTo>
                  <a:pt x="1659382" y="57150"/>
                </a:lnTo>
                <a:lnTo>
                  <a:pt x="1656207" y="57150"/>
                </a:lnTo>
                <a:lnTo>
                  <a:pt x="1646845" y="51688"/>
                </a:lnTo>
                <a:close/>
              </a:path>
              <a:path w="1671954" h="437514">
                <a:moveTo>
                  <a:pt x="58165" y="51688"/>
                </a:moveTo>
                <a:lnTo>
                  <a:pt x="51815" y="58038"/>
                </a:lnTo>
                <a:lnTo>
                  <a:pt x="58165" y="58038"/>
                </a:lnTo>
                <a:lnTo>
                  <a:pt x="58165" y="51688"/>
                </a:lnTo>
                <a:close/>
              </a:path>
              <a:path w="1671954" h="437514">
                <a:moveTo>
                  <a:pt x="1646845" y="51688"/>
                </a:moveTo>
                <a:lnTo>
                  <a:pt x="58165" y="51688"/>
                </a:lnTo>
                <a:lnTo>
                  <a:pt x="58165" y="58038"/>
                </a:lnTo>
                <a:lnTo>
                  <a:pt x="1635959" y="58038"/>
                </a:lnTo>
                <a:lnTo>
                  <a:pt x="1646845" y="51688"/>
                </a:lnTo>
                <a:close/>
              </a:path>
              <a:path w="1671954" h="437514">
                <a:moveTo>
                  <a:pt x="1661064" y="45338"/>
                </a:moveTo>
                <a:lnTo>
                  <a:pt x="1659382" y="45338"/>
                </a:lnTo>
                <a:lnTo>
                  <a:pt x="1659382" y="58038"/>
                </a:lnTo>
                <a:lnTo>
                  <a:pt x="1661064" y="58038"/>
                </a:lnTo>
                <a:lnTo>
                  <a:pt x="1671954" y="51688"/>
                </a:lnTo>
                <a:lnTo>
                  <a:pt x="1661064" y="45338"/>
                </a:lnTo>
                <a:close/>
              </a:path>
              <a:path w="1671954" h="437514">
                <a:moveTo>
                  <a:pt x="1656207" y="46227"/>
                </a:moveTo>
                <a:lnTo>
                  <a:pt x="1646845" y="51688"/>
                </a:lnTo>
                <a:lnTo>
                  <a:pt x="1656207" y="57150"/>
                </a:lnTo>
                <a:lnTo>
                  <a:pt x="1656207" y="46227"/>
                </a:lnTo>
                <a:close/>
              </a:path>
              <a:path w="1671954" h="437514">
                <a:moveTo>
                  <a:pt x="1659382" y="46227"/>
                </a:moveTo>
                <a:lnTo>
                  <a:pt x="1656207" y="46227"/>
                </a:lnTo>
                <a:lnTo>
                  <a:pt x="1656207" y="57150"/>
                </a:lnTo>
                <a:lnTo>
                  <a:pt x="1659382" y="57150"/>
                </a:lnTo>
                <a:lnTo>
                  <a:pt x="1659382" y="46227"/>
                </a:lnTo>
                <a:close/>
              </a:path>
              <a:path w="1671954" h="437514">
                <a:moveTo>
                  <a:pt x="1583309" y="0"/>
                </a:moveTo>
                <a:lnTo>
                  <a:pt x="1579499" y="1016"/>
                </a:lnTo>
                <a:lnTo>
                  <a:pt x="1575942" y="7112"/>
                </a:lnTo>
                <a:lnTo>
                  <a:pt x="1576959" y="10922"/>
                </a:lnTo>
                <a:lnTo>
                  <a:pt x="1646845" y="51688"/>
                </a:lnTo>
                <a:lnTo>
                  <a:pt x="1656207" y="46227"/>
                </a:lnTo>
                <a:lnTo>
                  <a:pt x="1659382" y="46227"/>
                </a:lnTo>
                <a:lnTo>
                  <a:pt x="1659382" y="45338"/>
                </a:lnTo>
                <a:lnTo>
                  <a:pt x="1661064" y="45338"/>
                </a:lnTo>
                <a:lnTo>
                  <a:pt x="1583309" y="0"/>
                </a:lnTo>
                <a:close/>
              </a:path>
            </a:pathLst>
          </a:custGeom>
          <a:solidFill>
            <a:srgbClr val="2525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70"/>
          <p:cNvSpPr/>
          <p:nvPr/>
        </p:nvSpPr>
        <p:spPr>
          <a:xfrm>
            <a:off x="3836161" y="3789045"/>
            <a:ext cx="1671955" cy="314325"/>
          </a:xfrm>
          <a:custGeom>
            <a:avLst/>
            <a:gdLst/>
            <a:ahLst/>
            <a:cxnLst/>
            <a:rect l="l" t="t" r="r" b="b"/>
            <a:pathLst>
              <a:path w="1671954" h="314325">
                <a:moveTo>
                  <a:pt x="1646845" y="262508"/>
                </a:moveTo>
                <a:lnTo>
                  <a:pt x="1576959" y="303275"/>
                </a:lnTo>
                <a:lnTo>
                  <a:pt x="1575942" y="307085"/>
                </a:lnTo>
                <a:lnTo>
                  <a:pt x="1579499" y="313181"/>
                </a:lnTo>
                <a:lnTo>
                  <a:pt x="1583309" y="314197"/>
                </a:lnTo>
                <a:lnTo>
                  <a:pt x="1661064" y="268858"/>
                </a:lnTo>
                <a:lnTo>
                  <a:pt x="1659382" y="268858"/>
                </a:lnTo>
                <a:lnTo>
                  <a:pt x="1659382" y="267969"/>
                </a:lnTo>
                <a:lnTo>
                  <a:pt x="1656207" y="267969"/>
                </a:lnTo>
                <a:lnTo>
                  <a:pt x="1646845" y="262508"/>
                </a:lnTo>
                <a:close/>
              </a:path>
              <a:path w="1671954" h="314325">
                <a:moveTo>
                  <a:pt x="51752" y="25218"/>
                </a:moveTo>
                <a:lnTo>
                  <a:pt x="45465" y="35995"/>
                </a:lnTo>
                <a:lnTo>
                  <a:pt x="45465" y="266064"/>
                </a:lnTo>
                <a:lnTo>
                  <a:pt x="48260" y="268858"/>
                </a:lnTo>
                <a:lnTo>
                  <a:pt x="1635959" y="268858"/>
                </a:lnTo>
                <a:lnTo>
                  <a:pt x="1646845" y="262508"/>
                </a:lnTo>
                <a:lnTo>
                  <a:pt x="58165" y="262508"/>
                </a:lnTo>
                <a:lnTo>
                  <a:pt x="51815" y="256158"/>
                </a:lnTo>
                <a:lnTo>
                  <a:pt x="58165" y="256158"/>
                </a:lnTo>
                <a:lnTo>
                  <a:pt x="58038" y="35995"/>
                </a:lnTo>
                <a:lnTo>
                  <a:pt x="51752" y="25218"/>
                </a:lnTo>
                <a:close/>
              </a:path>
              <a:path w="1671954" h="314325">
                <a:moveTo>
                  <a:pt x="1661064" y="256158"/>
                </a:moveTo>
                <a:lnTo>
                  <a:pt x="1659382" y="256158"/>
                </a:lnTo>
                <a:lnTo>
                  <a:pt x="1659382" y="268858"/>
                </a:lnTo>
                <a:lnTo>
                  <a:pt x="1661064" y="268858"/>
                </a:lnTo>
                <a:lnTo>
                  <a:pt x="1671954" y="262508"/>
                </a:lnTo>
                <a:lnTo>
                  <a:pt x="1661064" y="256158"/>
                </a:lnTo>
                <a:close/>
              </a:path>
              <a:path w="1671954" h="314325">
                <a:moveTo>
                  <a:pt x="1656207" y="257047"/>
                </a:moveTo>
                <a:lnTo>
                  <a:pt x="1646845" y="262508"/>
                </a:lnTo>
                <a:lnTo>
                  <a:pt x="1656207" y="267969"/>
                </a:lnTo>
                <a:lnTo>
                  <a:pt x="1656207" y="257047"/>
                </a:lnTo>
                <a:close/>
              </a:path>
              <a:path w="1671954" h="314325">
                <a:moveTo>
                  <a:pt x="1659382" y="257047"/>
                </a:moveTo>
                <a:lnTo>
                  <a:pt x="1656207" y="257047"/>
                </a:lnTo>
                <a:lnTo>
                  <a:pt x="1656207" y="267969"/>
                </a:lnTo>
                <a:lnTo>
                  <a:pt x="1659382" y="267969"/>
                </a:lnTo>
                <a:lnTo>
                  <a:pt x="1659382" y="257047"/>
                </a:lnTo>
                <a:close/>
              </a:path>
              <a:path w="1671954" h="314325">
                <a:moveTo>
                  <a:pt x="58165" y="256158"/>
                </a:moveTo>
                <a:lnTo>
                  <a:pt x="51815" y="256158"/>
                </a:lnTo>
                <a:lnTo>
                  <a:pt x="58165" y="262508"/>
                </a:lnTo>
                <a:lnTo>
                  <a:pt x="58165" y="256158"/>
                </a:lnTo>
                <a:close/>
              </a:path>
              <a:path w="1671954" h="314325">
                <a:moveTo>
                  <a:pt x="1635959" y="256158"/>
                </a:moveTo>
                <a:lnTo>
                  <a:pt x="58165" y="256158"/>
                </a:lnTo>
                <a:lnTo>
                  <a:pt x="58165" y="262508"/>
                </a:lnTo>
                <a:lnTo>
                  <a:pt x="1646845" y="262508"/>
                </a:lnTo>
                <a:lnTo>
                  <a:pt x="1635959" y="256158"/>
                </a:lnTo>
                <a:close/>
              </a:path>
              <a:path w="1671954" h="314325">
                <a:moveTo>
                  <a:pt x="1583309" y="210819"/>
                </a:moveTo>
                <a:lnTo>
                  <a:pt x="1579499" y="211835"/>
                </a:lnTo>
                <a:lnTo>
                  <a:pt x="1575942" y="217931"/>
                </a:lnTo>
                <a:lnTo>
                  <a:pt x="1576959" y="221741"/>
                </a:lnTo>
                <a:lnTo>
                  <a:pt x="1646845" y="262508"/>
                </a:lnTo>
                <a:lnTo>
                  <a:pt x="1656207" y="257047"/>
                </a:lnTo>
                <a:lnTo>
                  <a:pt x="1659382" y="257047"/>
                </a:lnTo>
                <a:lnTo>
                  <a:pt x="1659382" y="256158"/>
                </a:lnTo>
                <a:lnTo>
                  <a:pt x="1661064" y="256158"/>
                </a:lnTo>
                <a:lnTo>
                  <a:pt x="1583309" y="210819"/>
                </a:lnTo>
                <a:close/>
              </a:path>
              <a:path w="1671954" h="314325">
                <a:moveTo>
                  <a:pt x="51815" y="0"/>
                </a:moveTo>
                <a:lnTo>
                  <a:pt x="0" y="88645"/>
                </a:lnTo>
                <a:lnTo>
                  <a:pt x="1142" y="92455"/>
                </a:lnTo>
                <a:lnTo>
                  <a:pt x="4063" y="94233"/>
                </a:lnTo>
                <a:lnTo>
                  <a:pt x="7112" y="96011"/>
                </a:lnTo>
                <a:lnTo>
                  <a:pt x="11049" y="94995"/>
                </a:lnTo>
                <a:lnTo>
                  <a:pt x="45338" y="36213"/>
                </a:lnTo>
                <a:lnTo>
                  <a:pt x="45465" y="12572"/>
                </a:lnTo>
                <a:lnTo>
                  <a:pt x="59147" y="12572"/>
                </a:lnTo>
                <a:lnTo>
                  <a:pt x="51815" y="0"/>
                </a:lnTo>
                <a:close/>
              </a:path>
              <a:path w="1671954" h="314325">
                <a:moveTo>
                  <a:pt x="59147" y="12572"/>
                </a:moveTo>
                <a:lnTo>
                  <a:pt x="58165" y="12572"/>
                </a:lnTo>
                <a:lnTo>
                  <a:pt x="58165" y="36213"/>
                </a:lnTo>
                <a:lnTo>
                  <a:pt x="92455" y="94995"/>
                </a:lnTo>
                <a:lnTo>
                  <a:pt x="96392" y="96011"/>
                </a:lnTo>
                <a:lnTo>
                  <a:pt x="102488" y="92455"/>
                </a:lnTo>
                <a:lnTo>
                  <a:pt x="103504" y="88645"/>
                </a:lnTo>
                <a:lnTo>
                  <a:pt x="59147" y="12572"/>
                </a:lnTo>
                <a:close/>
              </a:path>
              <a:path w="1671954" h="314325">
                <a:moveTo>
                  <a:pt x="58165" y="15747"/>
                </a:moveTo>
                <a:lnTo>
                  <a:pt x="57276" y="15747"/>
                </a:lnTo>
                <a:lnTo>
                  <a:pt x="51752" y="25218"/>
                </a:lnTo>
                <a:lnTo>
                  <a:pt x="58165" y="36213"/>
                </a:lnTo>
                <a:lnTo>
                  <a:pt x="58165" y="15747"/>
                </a:lnTo>
                <a:close/>
              </a:path>
              <a:path w="1671954" h="314325">
                <a:moveTo>
                  <a:pt x="58165" y="12572"/>
                </a:moveTo>
                <a:lnTo>
                  <a:pt x="45465" y="12572"/>
                </a:lnTo>
                <a:lnTo>
                  <a:pt x="45465" y="35995"/>
                </a:lnTo>
                <a:lnTo>
                  <a:pt x="51752" y="25218"/>
                </a:lnTo>
                <a:lnTo>
                  <a:pt x="46227" y="15747"/>
                </a:lnTo>
                <a:lnTo>
                  <a:pt x="58165" y="15747"/>
                </a:lnTo>
                <a:lnTo>
                  <a:pt x="58165" y="12572"/>
                </a:lnTo>
                <a:close/>
              </a:path>
              <a:path w="1671954" h="314325">
                <a:moveTo>
                  <a:pt x="57276" y="15747"/>
                </a:moveTo>
                <a:lnTo>
                  <a:pt x="46227" y="15747"/>
                </a:lnTo>
                <a:lnTo>
                  <a:pt x="51752" y="25218"/>
                </a:lnTo>
                <a:lnTo>
                  <a:pt x="57276" y="15747"/>
                </a:lnTo>
                <a:close/>
              </a:path>
            </a:pathLst>
          </a:custGeom>
          <a:solidFill>
            <a:srgbClr val="25257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2"/>
          <p:cNvSpPr txBox="1"/>
          <p:nvPr/>
        </p:nvSpPr>
        <p:spPr>
          <a:xfrm>
            <a:off x="0" y="0"/>
            <a:ext cx="9144000" cy="663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R="12065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009999"/>
                </a:solidFill>
                <a:latin typeface="Arial"/>
                <a:cs typeface="Arial"/>
                <a:hlinkClick r:id="rId2"/>
              </a:rPr>
              <a:t>Powerpoint</a:t>
            </a:r>
            <a:r>
              <a:rPr sz="1800" spc="-3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9999"/>
                </a:solidFill>
                <a:latin typeface="Arial"/>
                <a:cs typeface="Arial"/>
                <a:hlinkClick r:id="rId2"/>
              </a:rPr>
              <a:t>Templates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691" name="object 3"/>
          <p:cNvSpPr/>
          <p:nvPr/>
        </p:nvSpPr>
        <p:spPr>
          <a:xfrm>
            <a:off x="3439540" y="6538277"/>
            <a:ext cx="2243455" cy="0"/>
          </a:xfrm>
          <a:custGeom>
            <a:avLst/>
            <a:gdLst/>
            <a:ahLst/>
            <a:cxnLst/>
            <a:rect l="l" t="t" r="r" b="b"/>
            <a:pathLst>
              <a:path w="2243454">
                <a:moveTo>
                  <a:pt x="0" y="0"/>
                </a:moveTo>
                <a:lnTo>
                  <a:pt x="2243328" y="0"/>
                </a:lnTo>
              </a:path>
            </a:pathLst>
          </a:custGeom>
          <a:ln w="16764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2" name="object 4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3" name="object 5"/>
          <p:cNvSpPr txBox="1"/>
          <p:nvPr/>
        </p:nvSpPr>
        <p:spPr>
          <a:xfrm>
            <a:off x="3957065" y="1225041"/>
            <a:ext cx="2604135" cy="317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30225" algn="l"/>
                <a:tab pos="1237615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is	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tradit</a:t>
            </a:r>
            <a:r>
              <a:rPr sz="2200" b="1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200" b="1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48695" name="object 6"/>
          <p:cNvSpPr txBox="1"/>
          <p:nvPr/>
        </p:nvSpPr>
        <p:spPr>
          <a:xfrm>
            <a:off x="6822440" y="1225041"/>
            <a:ext cx="1398905" cy="317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2045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model	of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48696" name="object 7"/>
          <p:cNvSpPr txBox="1"/>
          <p:nvPr/>
        </p:nvSpPr>
        <p:spPr>
          <a:xfrm>
            <a:off x="490829" y="1225041"/>
            <a:ext cx="320548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3380" indent="-360680">
              <a:lnSpc>
                <a:spcPct val="100000"/>
              </a:lnSpc>
              <a:buFont typeface="Wingdings"/>
              <a:buChar char=""/>
              <a:tabLst>
                <a:tab pos="373380" algn="l"/>
                <a:tab pos="374015" algn="l"/>
                <a:tab pos="2368550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Clien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-ser</a:t>
            </a:r>
            <a:r>
              <a:rPr sz="2200" b="1" spc="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200" dirty="0">
              <a:latin typeface="Arial"/>
              <a:cs typeface="Arial"/>
            </a:endParaRPr>
          </a:p>
          <a:p>
            <a:pPr marL="373380">
              <a:lnSpc>
                <a:spcPct val="100000"/>
              </a:lnSpc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systems.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048697" name="object 8"/>
          <p:cNvSpPr txBox="1"/>
          <p:nvPr/>
        </p:nvSpPr>
        <p:spPr>
          <a:xfrm>
            <a:off x="490829" y="2353183"/>
            <a:ext cx="7729855" cy="285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3380" indent="-360680">
              <a:lnSpc>
                <a:spcPct val="100000"/>
              </a:lnSpc>
              <a:buFont typeface="Wingdings"/>
              <a:buChar char=""/>
              <a:tabLst>
                <a:tab pos="373380" algn="l"/>
                <a:tab pos="374015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It is the dominant model for existing mobile</a:t>
            </a:r>
            <a:r>
              <a:rPr sz="2200" b="1" spc="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databases.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Wingdings"/>
              <a:buChar char=""/>
            </a:pPr>
            <a:endParaRPr sz="3100" dirty="0">
              <a:latin typeface="Times New Roman"/>
              <a:cs typeface="Times New Roman"/>
            </a:endParaRPr>
          </a:p>
          <a:p>
            <a:pPr marL="373380" marR="5080" indent="-360680" algn="just">
              <a:lnSpc>
                <a:spcPct val="100000"/>
              </a:lnSpc>
              <a:buFont typeface="Wingdings"/>
              <a:buChar char=""/>
              <a:tabLst>
                <a:tab pos="374015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The server can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become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single point of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failure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bottleneck.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Wingdings"/>
              <a:buChar char=""/>
            </a:pPr>
            <a:endParaRPr sz="3100" dirty="0">
              <a:latin typeface="Times New Roman"/>
              <a:cs typeface="Times New Roman"/>
            </a:endParaRPr>
          </a:p>
          <a:p>
            <a:pPr marL="373380" marR="6985" indent="-360680" algn="just">
              <a:lnSpc>
                <a:spcPct val="100000"/>
              </a:lnSpc>
              <a:buFont typeface="Wingdings"/>
              <a:buChar char=""/>
              <a:tabLst>
                <a:tab pos="374015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Even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storing data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on a cluster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machines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to backup 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central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database might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cause performance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bottleneck 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and data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Arial"/>
                <a:cs typeface="Arial"/>
              </a:rPr>
              <a:t>inconsistency.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048698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>
              <a:lnSpc>
                <a:spcPct val="100000"/>
              </a:lnSpc>
            </a:pPr>
            <a:r>
              <a:rPr spc="-5" dirty="0"/>
              <a:t>Client-Server Mobile </a:t>
            </a:r>
            <a:r>
              <a:rPr dirty="0"/>
              <a:t>Databases: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object 2"/>
          <p:cNvSpPr txBox="1"/>
          <p:nvPr/>
        </p:nvSpPr>
        <p:spPr>
          <a:xfrm>
            <a:off x="0" y="0"/>
            <a:ext cx="9144000" cy="663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R="12065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009999"/>
                </a:solidFill>
                <a:latin typeface="Arial"/>
                <a:cs typeface="Arial"/>
                <a:hlinkClick r:id="rId2"/>
              </a:rPr>
              <a:t>Powerpoint</a:t>
            </a:r>
            <a:r>
              <a:rPr sz="1800" spc="-3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9999"/>
                </a:solidFill>
                <a:latin typeface="Arial"/>
                <a:cs typeface="Arial"/>
                <a:hlinkClick r:id="rId2"/>
              </a:rPr>
              <a:t>Templates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700" name="object 3"/>
          <p:cNvSpPr/>
          <p:nvPr/>
        </p:nvSpPr>
        <p:spPr>
          <a:xfrm>
            <a:off x="3439540" y="6538277"/>
            <a:ext cx="2243455" cy="0"/>
          </a:xfrm>
          <a:custGeom>
            <a:avLst/>
            <a:gdLst/>
            <a:ahLst/>
            <a:cxnLst/>
            <a:rect l="l" t="t" r="r" b="b"/>
            <a:pathLst>
              <a:path w="2243454">
                <a:moveTo>
                  <a:pt x="0" y="0"/>
                </a:moveTo>
                <a:lnTo>
                  <a:pt x="2243328" y="0"/>
                </a:lnTo>
              </a:path>
            </a:pathLst>
          </a:custGeom>
          <a:ln w="16764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01" name="object 4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02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9330">
              <a:lnSpc>
                <a:spcPct val="100000"/>
              </a:lnSpc>
            </a:pPr>
            <a:r>
              <a:rPr spc="-5" dirty="0"/>
              <a:t>Peer-to-Peer Mobile</a:t>
            </a:r>
            <a:r>
              <a:rPr spc="-30" dirty="0"/>
              <a:t> </a:t>
            </a:r>
            <a:r>
              <a:rPr dirty="0"/>
              <a:t>Databases:</a:t>
            </a:r>
          </a:p>
        </p:txBody>
      </p:sp>
      <p:sp>
        <p:nvSpPr>
          <p:cNvPr id="1048703" name="object 6"/>
          <p:cNvSpPr/>
          <p:nvPr/>
        </p:nvSpPr>
        <p:spPr>
          <a:xfrm>
            <a:off x="179514" y="980694"/>
            <a:ext cx="8785225" cy="4752975"/>
          </a:xfrm>
          <a:custGeom>
            <a:avLst/>
            <a:gdLst/>
            <a:ahLst/>
            <a:cxnLst/>
            <a:rect l="l" t="t" r="r" b="b"/>
            <a:pathLst>
              <a:path w="8785225" h="4752975">
                <a:moveTo>
                  <a:pt x="7992808" y="0"/>
                </a:moveTo>
                <a:lnTo>
                  <a:pt x="792099" y="0"/>
                </a:lnTo>
                <a:lnTo>
                  <a:pt x="743846" y="1445"/>
                </a:lnTo>
                <a:lnTo>
                  <a:pt x="696358" y="5728"/>
                </a:lnTo>
                <a:lnTo>
                  <a:pt x="649718" y="12764"/>
                </a:lnTo>
                <a:lnTo>
                  <a:pt x="604008" y="22470"/>
                </a:lnTo>
                <a:lnTo>
                  <a:pt x="559311" y="34765"/>
                </a:lnTo>
                <a:lnTo>
                  <a:pt x="515709" y="49564"/>
                </a:lnTo>
                <a:lnTo>
                  <a:pt x="473287" y="66785"/>
                </a:lnTo>
                <a:lnTo>
                  <a:pt x="432127" y="86345"/>
                </a:lnTo>
                <a:lnTo>
                  <a:pt x="392311" y="108161"/>
                </a:lnTo>
                <a:lnTo>
                  <a:pt x="353922" y="132150"/>
                </a:lnTo>
                <a:lnTo>
                  <a:pt x="317044" y="158230"/>
                </a:lnTo>
                <a:lnTo>
                  <a:pt x="281759" y="186316"/>
                </a:lnTo>
                <a:lnTo>
                  <a:pt x="248150" y="216327"/>
                </a:lnTo>
                <a:lnTo>
                  <a:pt x="216300" y="248180"/>
                </a:lnTo>
                <a:lnTo>
                  <a:pt x="186291" y="281791"/>
                </a:lnTo>
                <a:lnTo>
                  <a:pt x="158207" y="317077"/>
                </a:lnTo>
                <a:lnTo>
                  <a:pt x="132131" y="353956"/>
                </a:lnTo>
                <a:lnTo>
                  <a:pt x="108144" y="392345"/>
                </a:lnTo>
                <a:lnTo>
                  <a:pt x="86331" y="432160"/>
                </a:lnTo>
                <a:lnTo>
                  <a:pt x="66774" y="473320"/>
                </a:lnTo>
                <a:lnTo>
                  <a:pt x="49555" y="515740"/>
                </a:lnTo>
                <a:lnTo>
                  <a:pt x="34758" y="559339"/>
                </a:lnTo>
                <a:lnTo>
                  <a:pt x="22466" y="604032"/>
                </a:lnTo>
                <a:lnTo>
                  <a:pt x="12761" y="649738"/>
                </a:lnTo>
                <a:lnTo>
                  <a:pt x="5727" y="696373"/>
                </a:lnTo>
                <a:lnTo>
                  <a:pt x="1445" y="743854"/>
                </a:lnTo>
                <a:lnTo>
                  <a:pt x="0" y="792098"/>
                </a:lnTo>
                <a:lnTo>
                  <a:pt x="0" y="3960494"/>
                </a:lnTo>
                <a:lnTo>
                  <a:pt x="1445" y="4008739"/>
                </a:lnTo>
                <a:lnTo>
                  <a:pt x="5727" y="4056220"/>
                </a:lnTo>
                <a:lnTo>
                  <a:pt x="12761" y="4102854"/>
                </a:lnTo>
                <a:lnTo>
                  <a:pt x="22466" y="4148559"/>
                </a:lnTo>
                <a:lnTo>
                  <a:pt x="34758" y="4193251"/>
                </a:lnTo>
                <a:lnTo>
                  <a:pt x="49555" y="4236848"/>
                </a:lnTo>
                <a:lnTo>
                  <a:pt x="66774" y="4279267"/>
                </a:lnTo>
                <a:lnTo>
                  <a:pt x="86331" y="4320425"/>
                </a:lnTo>
                <a:lnTo>
                  <a:pt x="108144" y="4360238"/>
                </a:lnTo>
                <a:lnTo>
                  <a:pt x="132131" y="4398625"/>
                </a:lnTo>
                <a:lnTo>
                  <a:pt x="158207" y="4435502"/>
                </a:lnTo>
                <a:lnTo>
                  <a:pt x="186291" y="4470787"/>
                </a:lnTo>
                <a:lnTo>
                  <a:pt x="216300" y="4504395"/>
                </a:lnTo>
                <a:lnTo>
                  <a:pt x="248150" y="4536246"/>
                </a:lnTo>
                <a:lnTo>
                  <a:pt x="281759" y="4566254"/>
                </a:lnTo>
                <a:lnTo>
                  <a:pt x="317044" y="4594339"/>
                </a:lnTo>
                <a:lnTo>
                  <a:pt x="353922" y="4620416"/>
                </a:lnTo>
                <a:lnTo>
                  <a:pt x="392311" y="4644404"/>
                </a:lnTo>
                <a:lnTo>
                  <a:pt x="432127" y="4666218"/>
                </a:lnTo>
                <a:lnTo>
                  <a:pt x="473287" y="4685776"/>
                </a:lnTo>
                <a:lnTo>
                  <a:pt x="515709" y="4702996"/>
                </a:lnTo>
                <a:lnTo>
                  <a:pt x="559311" y="4717794"/>
                </a:lnTo>
                <a:lnTo>
                  <a:pt x="604008" y="4730087"/>
                </a:lnTo>
                <a:lnTo>
                  <a:pt x="649718" y="4739792"/>
                </a:lnTo>
                <a:lnTo>
                  <a:pt x="696358" y="4746828"/>
                </a:lnTo>
                <a:lnTo>
                  <a:pt x="743846" y="4751110"/>
                </a:lnTo>
                <a:lnTo>
                  <a:pt x="792099" y="4752555"/>
                </a:lnTo>
                <a:lnTo>
                  <a:pt x="7992808" y="4752555"/>
                </a:lnTo>
                <a:lnTo>
                  <a:pt x="8041066" y="4751110"/>
                </a:lnTo>
                <a:lnTo>
                  <a:pt x="8088560" y="4746828"/>
                </a:lnTo>
                <a:lnTo>
                  <a:pt x="8135207" y="4739792"/>
                </a:lnTo>
                <a:lnTo>
                  <a:pt x="8180923" y="4730087"/>
                </a:lnTo>
                <a:lnTo>
                  <a:pt x="8225626" y="4717794"/>
                </a:lnTo>
                <a:lnTo>
                  <a:pt x="8269234" y="4702996"/>
                </a:lnTo>
                <a:lnTo>
                  <a:pt x="8311662" y="4685776"/>
                </a:lnTo>
                <a:lnTo>
                  <a:pt x="8352829" y="4666218"/>
                </a:lnTo>
                <a:lnTo>
                  <a:pt x="8392651" y="4644404"/>
                </a:lnTo>
                <a:lnTo>
                  <a:pt x="8431046" y="4620416"/>
                </a:lnTo>
                <a:lnTo>
                  <a:pt x="8467930" y="4594339"/>
                </a:lnTo>
                <a:lnTo>
                  <a:pt x="8503221" y="4566254"/>
                </a:lnTo>
                <a:lnTo>
                  <a:pt x="8536836" y="4536246"/>
                </a:lnTo>
                <a:lnTo>
                  <a:pt x="8568692" y="4504395"/>
                </a:lnTo>
                <a:lnTo>
                  <a:pt x="8598706" y="4470787"/>
                </a:lnTo>
                <a:lnTo>
                  <a:pt x="8626795" y="4435502"/>
                </a:lnTo>
                <a:lnTo>
                  <a:pt x="8652877" y="4398625"/>
                </a:lnTo>
                <a:lnTo>
                  <a:pt x="8676868" y="4360238"/>
                </a:lnTo>
                <a:lnTo>
                  <a:pt x="8698685" y="4320425"/>
                </a:lnTo>
                <a:lnTo>
                  <a:pt x="8718246" y="4279267"/>
                </a:lnTo>
                <a:lnTo>
                  <a:pt x="8735468" y="4236848"/>
                </a:lnTo>
                <a:lnTo>
                  <a:pt x="8750268" y="4193251"/>
                </a:lnTo>
                <a:lnTo>
                  <a:pt x="8762563" y="4148559"/>
                </a:lnTo>
                <a:lnTo>
                  <a:pt x="8772270" y="4102854"/>
                </a:lnTo>
                <a:lnTo>
                  <a:pt x="8779306" y="4056220"/>
                </a:lnTo>
                <a:lnTo>
                  <a:pt x="8783588" y="4008739"/>
                </a:lnTo>
                <a:lnTo>
                  <a:pt x="8785034" y="3960494"/>
                </a:lnTo>
                <a:lnTo>
                  <a:pt x="8785034" y="792098"/>
                </a:lnTo>
                <a:lnTo>
                  <a:pt x="8783588" y="743854"/>
                </a:lnTo>
                <a:lnTo>
                  <a:pt x="8779306" y="696373"/>
                </a:lnTo>
                <a:lnTo>
                  <a:pt x="8772270" y="649738"/>
                </a:lnTo>
                <a:lnTo>
                  <a:pt x="8762563" y="604032"/>
                </a:lnTo>
                <a:lnTo>
                  <a:pt x="8750268" y="559339"/>
                </a:lnTo>
                <a:lnTo>
                  <a:pt x="8735468" y="515740"/>
                </a:lnTo>
                <a:lnTo>
                  <a:pt x="8718246" y="473320"/>
                </a:lnTo>
                <a:lnTo>
                  <a:pt x="8698685" y="432160"/>
                </a:lnTo>
                <a:lnTo>
                  <a:pt x="8676868" y="392345"/>
                </a:lnTo>
                <a:lnTo>
                  <a:pt x="8652877" y="353956"/>
                </a:lnTo>
                <a:lnTo>
                  <a:pt x="8626795" y="317077"/>
                </a:lnTo>
                <a:lnTo>
                  <a:pt x="8598706" y="281791"/>
                </a:lnTo>
                <a:lnTo>
                  <a:pt x="8568692" y="248180"/>
                </a:lnTo>
                <a:lnTo>
                  <a:pt x="8536836" y="216327"/>
                </a:lnTo>
                <a:lnTo>
                  <a:pt x="8503221" y="186316"/>
                </a:lnTo>
                <a:lnTo>
                  <a:pt x="8467930" y="158230"/>
                </a:lnTo>
                <a:lnTo>
                  <a:pt x="8431046" y="132150"/>
                </a:lnTo>
                <a:lnTo>
                  <a:pt x="8392651" y="108161"/>
                </a:lnTo>
                <a:lnTo>
                  <a:pt x="8352829" y="86345"/>
                </a:lnTo>
                <a:lnTo>
                  <a:pt x="8311662" y="66785"/>
                </a:lnTo>
                <a:lnTo>
                  <a:pt x="8269234" y="49564"/>
                </a:lnTo>
                <a:lnTo>
                  <a:pt x="8225626" y="34765"/>
                </a:lnTo>
                <a:lnTo>
                  <a:pt x="8180923" y="22470"/>
                </a:lnTo>
                <a:lnTo>
                  <a:pt x="8135207" y="12764"/>
                </a:lnTo>
                <a:lnTo>
                  <a:pt x="8088560" y="5728"/>
                </a:lnTo>
                <a:lnTo>
                  <a:pt x="8041066" y="1445"/>
                </a:lnTo>
                <a:lnTo>
                  <a:pt x="7992808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04" name="object 7"/>
          <p:cNvSpPr/>
          <p:nvPr/>
        </p:nvSpPr>
        <p:spPr>
          <a:xfrm>
            <a:off x="179514" y="980694"/>
            <a:ext cx="8785225" cy="4752975"/>
          </a:xfrm>
          <a:custGeom>
            <a:avLst/>
            <a:gdLst/>
            <a:ahLst/>
            <a:cxnLst/>
            <a:rect l="l" t="t" r="r" b="b"/>
            <a:pathLst>
              <a:path w="8785225" h="4752975">
                <a:moveTo>
                  <a:pt x="0" y="792098"/>
                </a:moveTo>
                <a:lnTo>
                  <a:pt x="1445" y="743854"/>
                </a:lnTo>
                <a:lnTo>
                  <a:pt x="5727" y="696373"/>
                </a:lnTo>
                <a:lnTo>
                  <a:pt x="12761" y="649738"/>
                </a:lnTo>
                <a:lnTo>
                  <a:pt x="22466" y="604032"/>
                </a:lnTo>
                <a:lnTo>
                  <a:pt x="34758" y="559339"/>
                </a:lnTo>
                <a:lnTo>
                  <a:pt x="49555" y="515740"/>
                </a:lnTo>
                <a:lnTo>
                  <a:pt x="66774" y="473320"/>
                </a:lnTo>
                <a:lnTo>
                  <a:pt x="86331" y="432160"/>
                </a:lnTo>
                <a:lnTo>
                  <a:pt x="108144" y="392345"/>
                </a:lnTo>
                <a:lnTo>
                  <a:pt x="132131" y="353956"/>
                </a:lnTo>
                <a:lnTo>
                  <a:pt x="158207" y="317077"/>
                </a:lnTo>
                <a:lnTo>
                  <a:pt x="186291" y="281791"/>
                </a:lnTo>
                <a:lnTo>
                  <a:pt x="216300" y="248180"/>
                </a:lnTo>
                <a:lnTo>
                  <a:pt x="248150" y="216327"/>
                </a:lnTo>
                <a:lnTo>
                  <a:pt x="281759" y="186316"/>
                </a:lnTo>
                <a:lnTo>
                  <a:pt x="317044" y="158230"/>
                </a:lnTo>
                <a:lnTo>
                  <a:pt x="353922" y="132150"/>
                </a:lnTo>
                <a:lnTo>
                  <a:pt x="392311" y="108161"/>
                </a:lnTo>
                <a:lnTo>
                  <a:pt x="432127" y="86345"/>
                </a:lnTo>
                <a:lnTo>
                  <a:pt x="473287" y="66785"/>
                </a:lnTo>
                <a:lnTo>
                  <a:pt x="515709" y="49564"/>
                </a:lnTo>
                <a:lnTo>
                  <a:pt x="559311" y="34765"/>
                </a:lnTo>
                <a:lnTo>
                  <a:pt x="604008" y="22470"/>
                </a:lnTo>
                <a:lnTo>
                  <a:pt x="649718" y="12764"/>
                </a:lnTo>
                <a:lnTo>
                  <a:pt x="696358" y="5728"/>
                </a:lnTo>
                <a:lnTo>
                  <a:pt x="743846" y="1445"/>
                </a:lnTo>
                <a:lnTo>
                  <a:pt x="792099" y="0"/>
                </a:lnTo>
                <a:lnTo>
                  <a:pt x="7992808" y="0"/>
                </a:lnTo>
                <a:lnTo>
                  <a:pt x="8041066" y="1445"/>
                </a:lnTo>
                <a:lnTo>
                  <a:pt x="8088560" y="5728"/>
                </a:lnTo>
                <a:lnTo>
                  <a:pt x="8135207" y="12764"/>
                </a:lnTo>
                <a:lnTo>
                  <a:pt x="8180923" y="22470"/>
                </a:lnTo>
                <a:lnTo>
                  <a:pt x="8225626" y="34765"/>
                </a:lnTo>
                <a:lnTo>
                  <a:pt x="8269234" y="49564"/>
                </a:lnTo>
                <a:lnTo>
                  <a:pt x="8311662" y="66785"/>
                </a:lnTo>
                <a:lnTo>
                  <a:pt x="8352829" y="86345"/>
                </a:lnTo>
                <a:lnTo>
                  <a:pt x="8392651" y="108161"/>
                </a:lnTo>
                <a:lnTo>
                  <a:pt x="8431046" y="132150"/>
                </a:lnTo>
                <a:lnTo>
                  <a:pt x="8467930" y="158230"/>
                </a:lnTo>
                <a:lnTo>
                  <a:pt x="8503221" y="186316"/>
                </a:lnTo>
                <a:lnTo>
                  <a:pt x="8536836" y="216327"/>
                </a:lnTo>
                <a:lnTo>
                  <a:pt x="8568692" y="248180"/>
                </a:lnTo>
                <a:lnTo>
                  <a:pt x="8598706" y="281791"/>
                </a:lnTo>
                <a:lnTo>
                  <a:pt x="8626795" y="317077"/>
                </a:lnTo>
                <a:lnTo>
                  <a:pt x="8652877" y="353956"/>
                </a:lnTo>
                <a:lnTo>
                  <a:pt x="8676868" y="392345"/>
                </a:lnTo>
                <a:lnTo>
                  <a:pt x="8698685" y="432160"/>
                </a:lnTo>
                <a:lnTo>
                  <a:pt x="8718246" y="473320"/>
                </a:lnTo>
                <a:lnTo>
                  <a:pt x="8735468" y="515740"/>
                </a:lnTo>
                <a:lnTo>
                  <a:pt x="8750268" y="559339"/>
                </a:lnTo>
                <a:lnTo>
                  <a:pt x="8762563" y="604032"/>
                </a:lnTo>
                <a:lnTo>
                  <a:pt x="8772270" y="649738"/>
                </a:lnTo>
                <a:lnTo>
                  <a:pt x="8779306" y="696373"/>
                </a:lnTo>
                <a:lnTo>
                  <a:pt x="8783588" y="743854"/>
                </a:lnTo>
                <a:lnTo>
                  <a:pt x="8785034" y="792098"/>
                </a:lnTo>
                <a:lnTo>
                  <a:pt x="8785034" y="3960494"/>
                </a:lnTo>
                <a:lnTo>
                  <a:pt x="8783588" y="4008739"/>
                </a:lnTo>
                <a:lnTo>
                  <a:pt x="8779306" y="4056220"/>
                </a:lnTo>
                <a:lnTo>
                  <a:pt x="8772270" y="4102854"/>
                </a:lnTo>
                <a:lnTo>
                  <a:pt x="8762563" y="4148559"/>
                </a:lnTo>
                <a:lnTo>
                  <a:pt x="8750268" y="4193251"/>
                </a:lnTo>
                <a:lnTo>
                  <a:pt x="8735468" y="4236848"/>
                </a:lnTo>
                <a:lnTo>
                  <a:pt x="8718246" y="4279267"/>
                </a:lnTo>
                <a:lnTo>
                  <a:pt x="8698685" y="4320425"/>
                </a:lnTo>
                <a:lnTo>
                  <a:pt x="8676868" y="4360238"/>
                </a:lnTo>
                <a:lnTo>
                  <a:pt x="8652877" y="4398625"/>
                </a:lnTo>
                <a:lnTo>
                  <a:pt x="8626795" y="4435502"/>
                </a:lnTo>
                <a:lnTo>
                  <a:pt x="8598706" y="4470787"/>
                </a:lnTo>
                <a:lnTo>
                  <a:pt x="8568692" y="4504395"/>
                </a:lnTo>
                <a:lnTo>
                  <a:pt x="8536836" y="4536246"/>
                </a:lnTo>
                <a:lnTo>
                  <a:pt x="8503221" y="4566254"/>
                </a:lnTo>
                <a:lnTo>
                  <a:pt x="8467930" y="4594339"/>
                </a:lnTo>
                <a:lnTo>
                  <a:pt x="8431046" y="4620416"/>
                </a:lnTo>
                <a:lnTo>
                  <a:pt x="8392651" y="4644404"/>
                </a:lnTo>
                <a:lnTo>
                  <a:pt x="8352829" y="4666218"/>
                </a:lnTo>
                <a:lnTo>
                  <a:pt x="8311662" y="4685776"/>
                </a:lnTo>
                <a:lnTo>
                  <a:pt x="8269234" y="4702996"/>
                </a:lnTo>
                <a:lnTo>
                  <a:pt x="8225626" y="4717794"/>
                </a:lnTo>
                <a:lnTo>
                  <a:pt x="8180923" y="4730087"/>
                </a:lnTo>
                <a:lnTo>
                  <a:pt x="8135207" y="4739792"/>
                </a:lnTo>
                <a:lnTo>
                  <a:pt x="8088560" y="4746828"/>
                </a:lnTo>
                <a:lnTo>
                  <a:pt x="8041066" y="4751110"/>
                </a:lnTo>
                <a:lnTo>
                  <a:pt x="7992808" y="4752555"/>
                </a:lnTo>
                <a:lnTo>
                  <a:pt x="792099" y="4752555"/>
                </a:lnTo>
                <a:lnTo>
                  <a:pt x="743846" y="4751110"/>
                </a:lnTo>
                <a:lnTo>
                  <a:pt x="696358" y="4746828"/>
                </a:lnTo>
                <a:lnTo>
                  <a:pt x="649718" y="4739792"/>
                </a:lnTo>
                <a:lnTo>
                  <a:pt x="604008" y="4730087"/>
                </a:lnTo>
                <a:lnTo>
                  <a:pt x="559311" y="4717794"/>
                </a:lnTo>
                <a:lnTo>
                  <a:pt x="515709" y="4702996"/>
                </a:lnTo>
                <a:lnTo>
                  <a:pt x="473287" y="4685776"/>
                </a:lnTo>
                <a:lnTo>
                  <a:pt x="432127" y="4666218"/>
                </a:lnTo>
                <a:lnTo>
                  <a:pt x="392311" y="4644404"/>
                </a:lnTo>
                <a:lnTo>
                  <a:pt x="353922" y="4620416"/>
                </a:lnTo>
                <a:lnTo>
                  <a:pt x="317044" y="4594339"/>
                </a:lnTo>
                <a:lnTo>
                  <a:pt x="281759" y="4566254"/>
                </a:lnTo>
                <a:lnTo>
                  <a:pt x="248150" y="4536246"/>
                </a:lnTo>
                <a:lnTo>
                  <a:pt x="216300" y="4504395"/>
                </a:lnTo>
                <a:lnTo>
                  <a:pt x="186291" y="4470787"/>
                </a:lnTo>
                <a:lnTo>
                  <a:pt x="158207" y="4435502"/>
                </a:lnTo>
                <a:lnTo>
                  <a:pt x="132131" y="4398625"/>
                </a:lnTo>
                <a:lnTo>
                  <a:pt x="108144" y="4360238"/>
                </a:lnTo>
                <a:lnTo>
                  <a:pt x="86331" y="4320425"/>
                </a:lnTo>
                <a:lnTo>
                  <a:pt x="66774" y="4279267"/>
                </a:lnTo>
                <a:lnTo>
                  <a:pt x="49555" y="4236848"/>
                </a:lnTo>
                <a:lnTo>
                  <a:pt x="34758" y="4193251"/>
                </a:lnTo>
                <a:lnTo>
                  <a:pt x="22466" y="4148559"/>
                </a:lnTo>
                <a:lnTo>
                  <a:pt x="12761" y="4102854"/>
                </a:lnTo>
                <a:lnTo>
                  <a:pt x="5727" y="4056220"/>
                </a:lnTo>
                <a:lnTo>
                  <a:pt x="1445" y="4008739"/>
                </a:lnTo>
                <a:lnTo>
                  <a:pt x="0" y="3960494"/>
                </a:lnTo>
                <a:lnTo>
                  <a:pt x="0" y="792098"/>
                </a:lnTo>
                <a:close/>
              </a:path>
            </a:pathLst>
          </a:custGeom>
          <a:ln w="25400">
            <a:solidFill>
              <a:srgbClr val="88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05" name="object 8"/>
          <p:cNvSpPr txBox="1"/>
          <p:nvPr/>
        </p:nvSpPr>
        <p:spPr>
          <a:xfrm>
            <a:off x="4522089" y="3214751"/>
            <a:ext cx="1022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`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706" name="object 9"/>
          <p:cNvSpPr/>
          <p:nvPr/>
        </p:nvSpPr>
        <p:spPr>
          <a:xfrm>
            <a:off x="3537203" y="2538983"/>
            <a:ext cx="1475231" cy="1478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07" name="object 10"/>
          <p:cNvSpPr/>
          <p:nvPr/>
        </p:nvSpPr>
        <p:spPr>
          <a:xfrm>
            <a:off x="3563873" y="2564892"/>
            <a:ext cx="1368171" cy="13727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08" name="object 11"/>
          <p:cNvSpPr/>
          <p:nvPr/>
        </p:nvSpPr>
        <p:spPr>
          <a:xfrm>
            <a:off x="5990844" y="4625340"/>
            <a:ext cx="1155192" cy="1010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09" name="object 12"/>
          <p:cNvSpPr txBox="1"/>
          <p:nvPr/>
        </p:nvSpPr>
        <p:spPr>
          <a:xfrm>
            <a:off x="6143371" y="4863972"/>
            <a:ext cx="748030" cy="5334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1800" b="1" spc="-10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800" b="1" spc="-5" dirty="0">
                <a:solidFill>
                  <a:srgbClr val="FFFFFF"/>
                </a:solidFill>
                <a:latin typeface="Cambria"/>
                <a:cs typeface="Cambria"/>
              </a:rPr>
              <a:t>bile</a:t>
            </a:r>
            <a:endParaRPr sz="1800">
              <a:latin typeface="Cambria"/>
              <a:cs typeface="Cambria"/>
            </a:endParaRPr>
          </a:p>
          <a:p>
            <a:pPr marL="48895" algn="ctr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mbria"/>
                <a:cs typeface="Cambria"/>
              </a:rPr>
              <a:t>DB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48710" name="object 13"/>
          <p:cNvSpPr/>
          <p:nvPr/>
        </p:nvSpPr>
        <p:spPr>
          <a:xfrm>
            <a:off x="5654040" y="3745991"/>
            <a:ext cx="1827275" cy="5897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1" name="object 14"/>
          <p:cNvSpPr txBox="1"/>
          <p:nvPr/>
        </p:nvSpPr>
        <p:spPr>
          <a:xfrm>
            <a:off x="5807455" y="3837178"/>
            <a:ext cx="141795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mbria"/>
                <a:cs typeface="Cambria"/>
              </a:rPr>
              <a:t>Mobile</a:t>
            </a:r>
            <a:r>
              <a:rPr sz="1800" b="1" spc="-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mbria"/>
                <a:cs typeface="Cambria"/>
              </a:rPr>
              <a:t>DBMS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48712" name="object 15"/>
          <p:cNvSpPr/>
          <p:nvPr/>
        </p:nvSpPr>
        <p:spPr>
          <a:xfrm>
            <a:off x="7344156" y="1670304"/>
            <a:ext cx="1345692" cy="11064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3" name="object 16"/>
          <p:cNvSpPr/>
          <p:nvPr/>
        </p:nvSpPr>
        <p:spPr>
          <a:xfrm>
            <a:off x="7570089" y="1700796"/>
            <a:ext cx="845185" cy="658495"/>
          </a:xfrm>
          <a:custGeom>
            <a:avLst/>
            <a:gdLst/>
            <a:ahLst/>
            <a:cxnLst/>
            <a:rect l="l" t="t" r="r" b="b"/>
            <a:pathLst>
              <a:path w="845184" h="658494">
                <a:moveTo>
                  <a:pt x="0" y="657974"/>
                </a:moveTo>
                <a:lnTo>
                  <a:pt x="844689" y="657974"/>
                </a:lnTo>
                <a:lnTo>
                  <a:pt x="844689" y="0"/>
                </a:lnTo>
                <a:lnTo>
                  <a:pt x="0" y="0"/>
                </a:lnTo>
                <a:lnTo>
                  <a:pt x="0" y="65797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4" name="object 17"/>
          <p:cNvSpPr/>
          <p:nvPr/>
        </p:nvSpPr>
        <p:spPr>
          <a:xfrm>
            <a:off x="7380351" y="2391791"/>
            <a:ext cx="1219200" cy="220979"/>
          </a:xfrm>
          <a:custGeom>
            <a:avLst/>
            <a:gdLst/>
            <a:ahLst/>
            <a:cxnLst/>
            <a:rect l="l" t="t" r="r" b="b"/>
            <a:pathLst>
              <a:path w="1219200" h="220980">
                <a:moveTo>
                  <a:pt x="1034415" y="0"/>
                </a:moveTo>
                <a:lnTo>
                  <a:pt x="188468" y="0"/>
                </a:lnTo>
                <a:lnTo>
                  <a:pt x="0" y="220599"/>
                </a:lnTo>
                <a:lnTo>
                  <a:pt x="1219200" y="220599"/>
                </a:lnTo>
                <a:lnTo>
                  <a:pt x="103441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5" name="object 18"/>
          <p:cNvSpPr/>
          <p:nvPr/>
        </p:nvSpPr>
        <p:spPr>
          <a:xfrm>
            <a:off x="7380351" y="2612364"/>
            <a:ext cx="1219200" cy="79375"/>
          </a:xfrm>
          <a:custGeom>
            <a:avLst/>
            <a:gdLst/>
            <a:ahLst/>
            <a:cxnLst/>
            <a:rect l="l" t="t" r="r" b="b"/>
            <a:pathLst>
              <a:path w="1219200" h="79375">
                <a:moveTo>
                  <a:pt x="0" y="79019"/>
                </a:moveTo>
                <a:lnTo>
                  <a:pt x="1219200" y="79019"/>
                </a:lnTo>
                <a:lnTo>
                  <a:pt x="1219200" y="0"/>
                </a:lnTo>
                <a:lnTo>
                  <a:pt x="0" y="0"/>
                </a:lnTo>
                <a:lnTo>
                  <a:pt x="0" y="79019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6" name="object 19"/>
          <p:cNvSpPr/>
          <p:nvPr/>
        </p:nvSpPr>
        <p:spPr>
          <a:xfrm>
            <a:off x="7616570" y="1770633"/>
            <a:ext cx="754380" cy="514984"/>
          </a:xfrm>
          <a:custGeom>
            <a:avLst/>
            <a:gdLst/>
            <a:ahLst/>
            <a:cxnLst/>
            <a:rect l="l" t="t" r="r" b="b"/>
            <a:pathLst>
              <a:path w="754379" h="514985">
                <a:moveTo>
                  <a:pt x="0" y="514603"/>
                </a:moveTo>
                <a:lnTo>
                  <a:pt x="754151" y="514603"/>
                </a:lnTo>
                <a:lnTo>
                  <a:pt x="754151" y="0"/>
                </a:lnTo>
                <a:lnTo>
                  <a:pt x="0" y="0"/>
                </a:lnTo>
                <a:lnTo>
                  <a:pt x="0" y="5146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7" name="object 20"/>
          <p:cNvSpPr/>
          <p:nvPr/>
        </p:nvSpPr>
        <p:spPr>
          <a:xfrm>
            <a:off x="7544943" y="2426779"/>
            <a:ext cx="892810" cy="0"/>
          </a:xfrm>
          <a:custGeom>
            <a:avLst/>
            <a:gdLst/>
            <a:ahLst/>
            <a:cxnLst/>
            <a:rect l="l" t="t" r="r" b="b"/>
            <a:pathLst>
              <a:path w="892809">
                <a:moveTo>
                  <a:pt x="0" y="0"/>
                </a:moveTo>
                <a:lnTo>
                  <a:pt x="892428" y="0"/>
                </a:lnTo>
              </a:path>
            </a:pathLst>
          </a:custGeom>
          <a:ln w="2578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8" name="object 21"/>
          <p:cNvSpPr/>
          <p:nvPr/>
        </p:nvSpPr>
        <p:spPr>
          <a:xfrm>
            <a:off x="7715884" y="2553589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>
                <a:moveTo>
                  <a:pt x="0" y="0"/>
                </a:moveTo>
                <a:lnTo>
                  <a:pt x="554355" y="0"/>
                </a:lnTo>
              </a:path>
            </a:pathLst>
          </a:custGeom>
          <a:ln w="25653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9" name="object 22"/>
          <p:cNvSpPr/>
          <p:nvPr/>
        </p:nvSpPr>
        <p:spPr>
          <a:xfrm>
            <a:off x="7516114" y="2469959"/>
            <a:ext cx="953135" cy="0"/>
          </a:xfrm>
          <a:custGeom>
            <a:avLst/>
            <a:gdLst/>
            <a:ahLst/>
            <a:cxnLst/>
            <a:rect l="l" t="t" r="r" b="b"/>
            <a:pathLst>
              <a:path w="953134">
                <a:moveTo>
                  <a:pt x="0" y="0"/>
                </a:moveTo>
                <a:lnTo>
                  <a:pt x="952626" y="0"/>
                </a:lnTo>
              </a:path>
            </a:pathLst>
          </a:custGeom>
          <a:ln w="27559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20" name="object 23"/>
          <p:cNvSpPr/>
          <p:nvPr/>
        </p:nvSpPr>
        <p:spPr>
          <a:xfrm>
            <a:off x="7485888" y="2510345"/>
            <a:ext cx="1016000" cy="0"/>
          </a:xfrm>
          <a:custGeom>
            <a:avLst/>
            <a:gdLst/>
            <a:ahLst/>
            <a:cxnLst/>
            <a:rect l="l" t="t" r="r" b="b"/>
            <a:pathLst>
              <a:path w="1016000">
                <a:moveTo>
                  <a:pt x="0" y="0"/>
                </a:moveTo>
                <a:lnTo>
                  <a:pt x="1015618" y="0"/>
                </a:lnTo>
              </a:path>
            </a:pathLst>
          </a:custGeom>
          <a:ln w="27559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21" name="object 24"/>
          <p:cNvSpPr/>
          <p:nvPr/>
        </p:nvSpPr>
        <p:spPr>
          <a:xfrm>
            <a:off x="7570089" y="1700796"/>
            <a:ext cx="845185" cy="658495"/>
          </a:xfrm>
          <a:custGeom>
            <a:avLst/>
            <a:gdLst/>
            <a:ahLst/>
            <a:cxnLst/>
            <a:rect l="l" t="t" r="r" b="b"/>
            <a:pathLst>
              <a:path w="845184" h="658494">
                <a:moveTo>
                  <a:pt x="0" y="657974"/>
                </a:moveTo>
                <a:lnTo>
                  <a:pt x="844689" y="657974"/>
                </a:lnTo>
                <a:lnTo>
                  <a:pt x="844689" y="0"/>
                </a:lnTo>
                <a:lnTo>
                  <a:pt x="0" y="0"/>
                </a:lnTo>
                <a:lnTo>
                  <a:pt x="0" y="6579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22" name="object 25"/>
          <p:cNvSpPr/>
          <p:nvPr/>
        </p:nvSpPr>
        <p:spPr>
          <a:xfrm>
            <a:off x="7380351" y="2391791"/>
            <a:ext cx="1219200" cy="220979"/>
          </a:xfrm>
          <a:custGeom>
            <a:avLst/>
            <a:gdLst/>
            <a:ahLst/>
            <a:cxnLst/>
            <a:rect l="l" t="t" r="r" b="b"/>
            <a:pathLst>
              <a:path w="1219200" h="220980">
                <a:moveTo>
                  <a:pt x="188468" y="0"/>
                </a:moveTo>
                <a:lnTo>
                  <a:pt x="0" y="220599"/>
                </a:lnTo>
                <a:lnTo>
                  <a:pt x="1219200" y="220599"/>
                </a:lnTo>
                <a:lnTo>
                  <a:pt x="1034415" y="0"/>
                </a:lnTo>
                <a:lnTo>
                  <a:pt x="188468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23" name="object 26"/>
          <p:cNvSpPr/>
          <p:nvPr/>
        </p:nvSpPr>
        <p:spPr>
          <a:xfrm>
            <a:off x="7380351" y="2612364"/>
            <a:ext cx="1219200" cy="79375"/>
          </a:xfrm>
          <a:custGeom>
            <a:avLst/>
            <a:gdLst/>
            <a:ahLst/>
            <a:cxnLst/>
            <a:rect l="l" t="t" r="r" b="b"/>
            <a:pathLst>
              <a:path w="1219200" h="79375">
                <a:moveTo>
                  <a:pt x="0" y="79019"/>
                </a:moveTo>
                <a:lnTo>
                  <a:pt x="1219200" y="79019"/>
                </a:lnTo>
                <a:lnTo>
                  <a:pt x="1219200" y="0"/>
                </a:lnTo>
                <a:lnTo>
                  <a:pt x="0" y="0"/>
                </a:lnTo>
                <a:lnTo>
                  <a:pt x="0" y="7901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24" name="object 27"/>
          <p:cNvSpPr/>
          <p:nvPr/>
        </p:nvSpPr>
        <p:spPr>
          <a:xfrm>
            <a:off x="7616570" y="1770633"/>
            <a:ext cx="754380" cy="514984"/>
          </a:xfrm>
          <a:custGeom>
            <a:avLst/>
            <a:gdLst/>
            <a:ahLst/>
            <a:cxnLst/>
            <a:rect l="l" t="t" r="r" b="b"/>
            <a:pathLst>
              <a:path w="754379" h="514985">
                <a:moveTo>
                  <a:pt x="0" y="514603"/>
                </a:moveTo>
                <a:lnTo>
                  <a:pt x="754151" y="514603"/>
                </a:lnTo>
                <a:lnTo>
                  <a:pt x="754151" y="0"/>
                </a:lnTo>
                <a:lnTo>
                  <a:pt x="0" y="0"/>
                </a:lnTo>
                <a:lnTo>
                  <a:pt x="0" y="5146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25" name="object 28"/>
          <p:cNvSpPr/>
          <p:nvPr/>
        </p:nvSpPr>
        <p:spPr>
          <a:xfrm>
            <a:off x="7544943" y="2413889"/>
            <a:ext cx="892810" cy="26034"/>
          </a:xfrm>
          <a:custGeom>
            <a:avLst/>
            <a:gdLst/>
            <a:ahLst/>
            <a:cxnLst/>
            <a:rect l="l" t="t" r="r" b="b"/>
            <a:pathLst>
              <a:path w="892809" h="26035">
                <a:moveTo>
                  <a:pt x="22605" y="0"/>
                </a:moveTo>
                <a:lnTo>
                  <a:pt x="0" y="25781"/>
                </a:lnTo>
                <a:lnTo>
                  <a:pt x="892428" y="25781"/>
                </a:lnTo>
                <a:lnTo>
                  <a:pt x="869823" y="0"/>
                </a:lnTo>
                <a:lnTo>
                  <a:pt x="2260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26" name="object 29"/>
          <p:cNvSpPr/>
          <p:nvPr/>
        </p:nvSpPr>
        <p:spPr>
          <a:xfrm>
            <a:off x="7715884" y="2540761"/>
            <a:ext cx="554355" cy="26034"/>
          </a:xfrm>
          <a:custGeom>
            <a:avLst/>
            <a:gdLst/>
            <a:ahLst/>
            <a:cxnLst/>
            <a:rect l="l" t="t" r="r" b="b"/>
            <a:pathLst>
              <a:path w="554354" h="26035">
                <a:moveTo>
                  <a:pt x="15113" y="0"/>
                </a:moveTo>
                <a:lnTo>
                  <a:pt x="0" y="25653"/>
                </a:lnTo>
                <a:lnTo>
                  <a:pt x="554355" y="25653"/>
                </a:lnTo>
                <a:lnTo>
                  <a:pt x="539242" y="0"/>
                </a:lnTo>
                <a:lnTo>
                  <a:pt x="1511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27" name="object 30"/>
          <p:cNvSpPr/>
          <p:nvPr/>
        </p:nvSpPr>
        <p:spPr>
          <a:xfrm>
            <a:off x="7516114" y="2456179"/>
            <a:ext cx="953135" cy="27940"/>
          </a:xfrm>
          <a:custGeom>
            <a:avLst/>
            <a:gdLst/>
            <a:ahLst/>
            <a:cxnLst/>
            <a:rect l="l" t="t" r="r" b="b"/>
            <a:pathLst>
              <a:path w="953134" h="27939">
                <a:moveTo>
                  <a:pt x="23875" y="0"/>
                </a:moveTo>
                <a:lnTo>
                  <a:pt x="0" y="27559"/>
                </a:lnTo>
                <a:lnTo>
                  <a:pt x="952626" y="27559"/>
                </a:lnTo>
                <a:lnTo>
                  <a:pt x="927607" y="0"/>
                </a:lnTo>
                <a:lnTo>
                  <a:pt x="2387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28" name="object 31"/>
          <p:cNvSpPr/>
          <p:nvPr/>
        </p:nvSpPr>
        <p:spPr>
          <a:xfrm>
            <a:off x="7485888" y="2496566"/>
            <a:ext cx="1016000" cy="27940"/>
          </a:xfrm>
          <a:custGeom>
            <a:avLst/>
            <a:gdLst/>
            <a:ahLst/>
            <a:cxnLst/>
            <a:rect l="l" t="t" r="r" b="b"/>
            <a:pathLst>
              <a:path w="1016000" h="27939">
                <a:moveTo>
                  <a:pt x="25145" y="0"/>
                </a:moveTo>
                <a:lnTo>
                  <a:pt x="0" y="27559"/>
                </a:lnTo>
                <a:lnTo>
                  <a:pt x="1015618" y="27559"/>
                </a:lnTo>
                <a:lnTo>
                  <a:pt x="989202" y="0"/>
                </a:lnTo>
                <a:lnTo>
                  <a:pt x="2514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29" name="object 32"/>
          <p:cNvSpPr/>
          <p:nvPr/>
        </p:nvSpPr>
        <p:spPr>
          <a:xfrm>
            <a:off x="7569707" y="3762755"/>
            <a:ext cx="952500" cy="13746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30" name="object 33"/>
          <p:cNvSpPr/>
          <p:nvPr/>
        </p:nvSpPr>
        <p:spPr>
          <a:xfrm>
            <a:off x="7596378" y="3789057"/>
            <a:ext cx="845896" cy="12688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31" name="object 34"/>
          <p:cNvSpPr/>
          <p:nvPr/>
        </p:nvSpPr>
        <p:spPr>
          <a:xfrm>
            <a:off x="297179" y="2250948"/>
            <a:ext cx="1114044" cy="11140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32" name="object 35"/>
          <p:cNvSpPr/>
          <p:nvPr/>
        </p:nvSpPr>
        <p:spPr>
          <a:xfrm>
            <a:off x="323532" y="2276868"/>
            <a:ext cx="1008113" cy="100811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33" name="object 36"/>
          <p:cNvSpPr/>
          <p:nvPr/>
        </p:nvSpPr>
        <p:spPr>
          <a:xfrm>
            <a:off x="5582411" y="2377439"/>
            <a:ext cx="1827276" cy="5897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34" name="object 37"/>
          <p:cNvSpPr txBox="1"/>
          <p:nvPr/>
        </p:nvSpPr>
        <p:spPr>
          <a:xfrm>
            <a:off x="5735573" y="2468879"/>
            <a:ext cx="141795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mbria"/>
                <a:cs typeface="Cambria"/>
              </a:rPr>
              <a:t>Mobile</a:t>
            </a:r>
            <a:r>
              <a:rPr sz="1800" b="1" spc="-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mbria"/>
                <a:cs typeface="Cambria"/>
              </a:rPr>
              <a:t>DBMS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48735" name="object 38"/>
          <p:cNvSpPr/>
          <p:nvPr/>
        </p:nvSpPr>
        <p:spPr>
          <a:xfrm>
            <a:off x="5917691" y="1097280"/>
            <a:ext cx="1156715" cy="1010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36" name="object 39"/>
          <p:cNvSpPr txBox="1"/>
          <p:nvPr/>
        </p:nvSpPr>
        <p:spPr>
          <a:xfrm>
            <a:off x="6071108" y="1334770"/>
            <a:ext cx="748030" cy="5334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" marR="5080" indent="-230504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mbria"/>
                <a:cs typeface="Cambria"/>
              </a:rPr>
              <a:t>Mobile  </a:t>
            </a:r>
            <a:r>
              <a:rPr sz="1800" b="1" dirty="0">
                <a:solidFill>
                  <a:srgbClr val="FFFFFF"/>
                </a:solidFill>
                <a:latin typeface="Cambria"/>
                <a:cs typeface="Cambria"/>
              </a:rPr>
              <a:t>DB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48737" name="object 40"/>
          <p:cNvSpPr/>
          <p:nvPr/>
        </p:nvSpPr>
        <p:spPr>
          <a:xfrm>
            <a:off x="1045463" y="3457955"/>
            <a:ext cx="1827276" cy="5897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38" name="object 41"/>
          <p:cNvSpPr txBox="1"/>
          <p:nvPr/>
        </p:nvSpPr>
        <p:spPr>
          <a:xfrm>
            <a:off x="1198270" y="3549142"/>
            <a:ext cx="141795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mbria"/>
                <a:cs typeface="Cambria"/>
              </a:rPr>
              <a:t>Mobile</a:t>
            </a:r>
            <a:r>
              <a:rPr sz="1800" b="1" spc="-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mbria"/>
                <a:cs typeface="Cambria"/>
              </a:rPr>
              <a:t>DBMS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48739" name="object 42"/>
          <p:cNvSpPr/>
          <p:nvPr/>
        </p:nvSpPr>
        <p:spPr>
          <a:xfrm>
            <a:off x="1382267" y="2104644"/>
            <a:ext cx="1155192" cy="1010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40" name="object 43"/>
          <p:cNvSpPr txBox="1"/>
          <p:nvPr/>
        </p:nvSpPr>
        <p:spPr>
          <a:xfrm>
            <a:off x="1533905" y="2343022"/>
            <a:ext cx="74803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" marR="5080" indent="-230504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mbria"/>
                <a:cs typeface="Cambria"/>
              </a:rPr>
              <a:t>Mobile  </a:t>
            </a:r>
            <a:r>
              <a:rPr sz="1800" b="1" dirty="0">
                <a:solidFill>
                  <a:srgbClr val="FFFFFF"/>
                </a:solidFill>
                <a:latin typeface="Cambria"/>
                <a:cs typeface="Cambria"/>
              </a:rPr>
              <a:t>DB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48741" name="object 44"/>
          <p:cNvSpPr/>
          <p:nvPr/>
        </p:nvSpPr>
        <p:spPr>
          <a:xfrm>
            <a:off x="2595372" y="3147060"/>
            <a:ext cx="1127760" cy="7025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42" name="object 45"/>
          <p:cNvSpPr/>
          <p:nvPr/>
        </p:nvSpPr>
        <p:spPr>
          <a:xfrm>
            <a:off x="2699766" y="3245485"/>
            <a:ext cx="864235" cy="452120"/>
          </a:xfrm>
          <a:custGeom>
            <a:avLst/>
            <a:gdLst/>
            <a:ahLst/>
            <a:cxnLst/>
            <a:rect l="l" t="t" r="r" b="b"/>
            <a:pathLst>
              <a:path w="864235" h="452120">
                <a:moveTo>
                  <a:pt x="59435" y="358901"/>
                </a:moveTo>
                <a:lnTo>
                  <a:pt x="55498" y="359790"/>
                </a:lnTo>
                <a:lnTo>
                  <a:pt x="53593" y="362712"/>
                </a:lnTo>
                <a:lnTo>
                  <a:pt x="0" y="446023"/>
                </a:lnTo>
                <a:lnTo>
                  <a:pt x="98932" y="451612"/>
                </a:lnTo>
                <a:lnTo>
                  <a:pt x="102488" y="451865"/>
                </a:lnTo>
                <a:lnTo>
                  <a:pt x="105409" y="449198"/>
                </a:lnTo>
                <a:lnTo>
                  <a:pt x="105636" y="446023"/>
                </a:lnTo>
                <a:lnTo>
                  <a:pt x="14096" y="446023"/>
                </a:lnTo>
                <a:lnTo>
                  <a:pt x="8381" y="434594"/>
                </a:lnTo>
                <a:lnTo>
                  <a:pt x="29237" y="423969"/>
                </a:lnTo>
                <a:lnTo>
                  <a:pt x="64261" y="369569"/>
                </a:lnTo>
                <a:lnTo>
                  <a:pt x="66166" y="366648"/>
                </a:lnTo>
                <a:lnTo>
                  <a:pt x="65277" y="362712"/>
                </a:lnTo>
                <a:lnTo>
                  <a:pt x="59435" y="358901"/>
                </a:lnTo>
                <a:close/>
              </a:path>
              <a:path w="864235" h="452120">
                <a:moveTo>
                  <a:pt x="29237" y="423969"/>
                </a:moveTo>
                <a:lnTo>
                  <a:pt x="8381" y="434594"/>
                </a:lnTo>
                <a:lnTo>
                  <a:pt x="14096" y="446023"/>
                </a:lnTo>
                <a:lnTo>
                  <a:pt x="18583" y="443738"/>
                </a:lnTo>
                <a:lnTo>
                  <a:pt x="16509" y="443738"/>
                </a:lnTo>
                <a:lnTo>
                  <a:pt x="11556" y="433958"/>
                </a:lnTo>
                <a:lnTo>
                  <a:pt x="22806" y="433958"/>
                </a:lnTo>
                <a:lnTo>
                  <a:pt x="29237" y="423969"/>
                </a:lnTo>
                <a:close/>
              </a:path>
              <a:path w="864235" h="452120">
                <a:moveTo>
                  <a:pt x="35112" y="435316"/>
                </a:moveTo>
                <a:lnTo>
                  <a:pt x="14096" y="446023"/>
                </a:lnTo>
                <a:lnTo>
                  <a:pt x="105636" y="446023"/>
                </a:lnTo>
                <a:lnTo>
                  <a:pt x="105790" y="442213"/>
                </a:lnTo>
                <a:lnTo>
                  <a:pt x="103123" y="439165"/>
                </a:lnTo>
                <a:lnTo>
                  <a:pt x="99694" y="439038"/>
                </a:lnTo>
                <a:lnTo>
                  <a:pt x="35112" y="435316"/>
                </a:lnTo>
                <a:close/>
              </a:path>
              <a:path w="864235" h="452120">
                <a:moveTo>
                  <a:pt x="11556" y="433958"/>
                </a:moveTo>
                <a:lnTo>
                  <a:pt x="16509" y="443738"/>
                </a:lnTo>
                <a:lnTo>
                  <a:pt x="22403" y="434584"/>
                </a:lnTo>
                <a:lnTo>
                  <a:pt x="11556" y="433958"/>
                </a:lnTo>
                <a:close/>
              </a:path>
              <a:path w="864235" h="452120">
                <a:moveTo>
                  <a:pt x="22403" y="434584"/>
                </a:moveTo>
                <a:lnTo>
                  <a:pt x="16509" y="443738"/>
                </a:lnTo>
                <a:lnTo>
                  <a:pt x="18583" y="443738"/>
                </a:lnTo>
                <a:lnTo>
                  <a:pt x="35112" y="435316"/>
                </a:lnTo>
                <a:lnTo>
                  <a:pt x="22403" y="434584"/>
                </a:lnTo>
                <a:close/>
              </a:path>
              <a:path w="864235" h="452120">
                <a:moveTo>
                  <a:pt x="828996" y="16547"/>
                </a:moveTo>
                <a:lnTo>
                  <a:pt x="29237" y="423969"/>
                </a:lnTo>
                <a:lnTo>
                  <a:pt x="22403" y="434584"/>
                </a:lnTo>
                <a:lnTo>
                  <a:pt x="35112" y="435316"/>
                </a:lnTo>
                <a:lnTo>
                  <a:pt x="834928" y="27806"/>
                </a:lnTo>
                <a:lnTo>
                  <a:pt x="841704" y="17280"/>
                </a:lnTo>
                <a:lnTo>
                  <a:pt x="828996" y="16547"/>
                </a:lnTo>
                <a:close/>
              </a:path>
              <a:path w="864235" h="452120">
                <a:moveTo>
                  <a:pt x="22806" y="433958"/>
                </a:moveTo>
                <a:lnTo>
                  <a:pt x="11556" y="433958"/>
                </a:lnTo>
                <a:lnTo>
                  <a:pt x="22403" y="434584"/>
                </a:lnTo>
                <a:lnTo>
                  <a:pt x="22806" y="433958"/>
                </a:lnTo>
                <a:close/>
              </a:path>
              <a:path w="864235" h="452120">
                <a:moveTo>
                  <a:pt x="864107" y="5841"/>
                </a:moveTo>
                <a:lnTo>
                  <a:pt x="850010" y="5841"/>
                </a:lnTo>
                <a:lnTo>
                  <a:pt x="855853" y="17144"/>
                </a:lnTo>
                <a:lnTo>
                  <a:pt x="834928" y="27806"/>
                </a:lnTo>
                <a:lnTo>
                  <a:pt x="799845" y="82295"/>
                </a:lnTo>
                <a:lnTo>
                  <a:pt x="797941" y="85216"/>
                </a:lnTo>
                <a:lnTo>
                  <a:pt x="798830" y="89153"/>
                </a:lnTo>
                <a:lnTo>
                  <a:pt x="804671" y="92963"/>
                </a:lnTo>
                <a:lnTo>
                  <a:pt x="808608" y="92075"/>
                </a:lnTo>
                <a:lnTo>
                  <a:pt x="810513" y="89153"/>
                </a:lnTo>
                <a:lnTo>
                  <a:pt x="864107" y="5841"/>
                </a:lnTo>
                <a:close/>
              </a:path>
              <a:path w="864235" h="452120">
                <a:moveTo>
                  <a:pt x="841704" y="17280"/>
                </a:moveTo>
                <a:lnTo>
                  <a:pt x="834928" y="27806"/>
                </a:lnTo>
                <a:lnTo>
                  <a:pt x="854357" y="17906"/>
                </a:lnTo>
                <a:lnTo>
                  <a:pt x="852550" y="17906"/>
                </a:lnTo>
                <a:lnTo>
                  <a:pt x="841704" y="17280"/>
                </a:lnTo>
                <a:close/>
              </a:path>
              <a:path w="864235" h="452120">
                <a:moveTo>
                  <a:pt x="847597" y="8127"/>
                </a:moveTo>
                <a:lnTo>
                  <a:pt x="841704" y="17280"/>
                </a:lnTo>
                <a:lnTo>
                  <a:pt x="852550" y="17906"/>
                </a:lnTo>
                <a:lnTo>
                  <a:pt x="847597" y="8127"/>
                </a:lnTo>
                <a:close/>
              </a:path>
              <a:path w="864235" h="452120">
                <a:moveTo>
                  <a:pt x="851192" y="8127"/>
                </a:moveTo>
                <a:lnTo>
                  <a:pt x="847597" y="8127"/>
                </a:lnTo>
                <a:lnTo>
                  <a:pt x="852550" y="17906"/>
                </a:lnTo>
                <a:lnTo>
                  <a:pt x="854357" y="17906"/>
                </a:lnTo>
                <a:lnTo>
                  <a:pt x="855853" y="17144"/>
                </a:lnTo>
                <a:lnTo>
                  <a:pt x="851192" y="8127"/>
                </a:lnTo>
                <a:close/>
              </a:path>
              <a:path w="864235" h="452120">
                <a:moveTo>
                  <a:pt x="850010" y="5841"/>
                </a:moveTo>
                <a:lnTo>
                  <a:pt x="828996" y="16547"/>
                </a:lnTo>
                <a:lnTo>
                  <a:pt x="841704" y="17280"/>
                </a:lnTo>
                <a:lnTo>
                  <a:pt x="847597" y="8127"/>
                </a:lnTo>
                <a:lnTo>
                  <a:pt x="851192" y="8127"/>
                </a:lnTo>
                <a:lnTo>
                  <a:pt x="850010" y="5841"/>
                </a:lnTo>
                <a:close/>
              </a:path>
              <a:path w="864235" h="452120">
                <a:moveTo>
                  <a:pt x="761745" y="0"/>
                </a:moveTo>
                <a:lnTo>
                  <a:pt x="758697" y="2666"/>
                </a:lnTo>
                <a:lnTo>
                  <a:pt x="758444" y="6095"/>
                </a:lnTo>
                <a:lnTo>
                  <a:pt x="758317" y="9651"/>
                </a:lnTo>
                <a:lnTo>
                  <a:pt x="760983" y="12573"/>
                </a:lnTo>
                <a:lnTo>
                  <a:pt x="764539" y="12826"/>
                </a:lnTo>
                <a:lnTo>
                  <a:pt x="828996" y="16547"/>
                </a:lnTo>
                <a:lnTo>
                  <a:pt x="850010" y="5841"/>
                </a:lnTo>
                <a:lnTo>
                  <a:pt x="864107" y="5841"/>
                </a:lnTo>
                <a:lnTo>
                  <a:pt x="765174" y="126"/>
                </a:lnTo>
                <a:lnTo>
                  <a:pt x="761745" y="0"/>
                </a:lnTo>
                <a:close/>
              </a:path>
            </a:pathLst>
          </a:custGeom>
          <a:solidFill>
            <a:srgbClr val="2525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43" name="object 46"/>
          <p:cNvSpPr/>
          <p:nvPr/>
        </p:nvSpPr>
        <p:spPr>
          <a:xfrm>
            <a:off x="1802383" y="3140964"/>
            <a:ext cx="139065" cy="360045"/>
          </a:xfrm>
          <a:custGeom>
            <a:avLst/>
            <a:gdLst/>
            <a:ahLst/>
            <a:cxnLst/>
            <a:rect l="l" t="t" r="r" b="b"/>
            <a:pathLst>
              <a:path w="139064" h="360045">
                <a:moveTo>
                  <a:pt x="42672" y="274574"/>
                </a:moveTo>
                <a:lnTo>
                  <a:pt x="40132" y="276987"/>
                </a:lnTo>
                <a:lnTo>
                  <a:pt x="37465" y="279273"/>
                </a:lnTo>
                <a:lnTo>
                  <a:pt x="37211" y="283337"/>
                </a:lnTo>
                <a:lnTo>
                  <a:pt x="39624" y="285876"/>
                </a:lnTo>
                <a:lnTo>
                  <a:pt x="105283" y="360045"/>
                </a:lnTo>
                <a:lnTo>
                  <a:pt x="109085" y="348996"/>
                </a:lnTo>
                <a:lnTo>
                  <a:pt x="96647" y="348996"/>
                </a:lnTo>
                <a:lnTo>
                  <a:pt x="92057" y="326037"/>
                </a:lnTo>
                <a:lnTo>
                  <a:pt x="49022" y="277495"/>
                </a:lnTo>
                <a:lnTo>
                  <a:pt x="46736" y="274827"/>
                </a:lnTo>
                <a:lnTo>
                  <a:pt x="42672" y="274574"/>
                </a:lnTo>
                <a:close/>
              </a:path>
              <a:path w="139064" h="360045">
                <a:moveTo>
                  <a:pt x="92057" y="326037"/>
                </a:moveTo>
                <a:lnTo>
                  <a:pt x="96647" y="348996"/>
                </a:lnTo>
                <a:lnTo>
                  <a:pt x="109093" y="346456"/>
                </a:lnTo>
                <a:lnTo>
                  <a:pt x="108940" y="345694"/>
                </a:lnTo>
                <a:lnTo>
                  <a:pt x="96901" y="345694"/>
                </a:lnTo>
                <a:lnTo>
                  <a:pt x="100408" y="335457"/>
                </a:lnTo>
                <a:lnTo>
                  <a:pt x="92057" y="326037"/>
                </a:lnTo>
                <a:close/>
              </a:path>
              <a:path w="139064" h="360045">
                <a:moveTo>
                  <a:pt x="130302" y="257175"/>
                </a:moveTo>
                <a:lnTo>
                  <a:pt x="126618" y="258952"/>
                </a:lnTo>
                <a:lnTo>
                  <a:pt x="104504" y="323502"/>
                </a:lnTo>
                <a:lnTo>
                  <a:pt x="109093" y="346456"/>
                </a:lnTo>
                <a:lnTo>
                  <a:pt x="96647" y="348996"/>
                </a:lnTo>
                <a:lnTo>
                  <a:pt x="109085" y="348996"/>
                </a:lnTo>
                <a:lnTo>
                  <a:pt x="138684" y="263016"/>
                </a:lnTo>
                <a:lnTo>
                  <a:pt x="136906" y="259461"/>
                </a:lnTo>
                <a:lnTo>
                  <a:pt x="130302" y="257175"/>
                </a:lnTo>
                <a:close/>
              </a:path>
              <a:path w="139064" h="360045">
                <a:moveTo>
                  <a:pt x="100408" y="335457"/>
                </a:moveTo>
                <a:lnTo>
                  <a:pt x="96901" y="345694"/>
                </a:lnTo>
                <a:lnTo>
                  <a:pt x="107568" y="343535"/>
                </a:lnTo>
                <a:lnTo>
                  <a:pt x="100408" y="335457"/>
                </a:lnTo>
                <a:close/>
              </a:path>
              <a:path w="139064" h="360045">
                <a:moveTo>
                  <a:pt x="104504" y="323502"/>
                </a:moveTo>
                <a:lnTo>
                  <a:pt x="100408" y="335457"/>
                </a:lnTo>
                <a:lnTo>
                  <a:pt x="107568" y="343535"/>
                </a:lnTo>
                <a:lnTo>
                  <a:pt x="96901" y="345694"/>
                </a:lnTo>
                <a:lnTo>
                  <a:pt x="108940" y="345694"/>
                </a:lnTo>
                <a:lnTo>
                  <a:pt x="104504" y="323502"/>
                </a:lnTo>
                <a:close/>
              </a:path>
              <a:path w="139064" h="360045">
                <a:moveTo>
                  <a:pt x="38230" y="24679"/>
                </a:moveTo>
                <a:lnTo>
                  <a:pt x="34168" y="36486"/>
                </a:lnTo>
                <a:lnTo>
                  <a:pt x="92057" y="326037"/>
                </a:lnTo>
                <a:lnTo>
                  <a:pt x="100408" y="335457"/>
                </a:lnTo>
                <a:lnTo>
                  <a:pt x="104504" y="323502"/>
                </a:lnTo>
                <a:lnTo>
                  <a:pt x="46663" y="34192"/>
                </a:lnTo>
                <a:lnTo>
                  <a:pt x="38230" y="24679"/>
                </a:lnTo>
                <a:close/>
              </a:path>
              <a:path w="139064" h="360045">
                <a:moveTo>
                  <a:pt x="33274" y="0"/>
                </a:moveTo>
                <a:lnTo>
                  <a:pt x="0" y="97027"/>
                </a:lnTo>
                <a:lnTo>
                  <a:pt x="1778" y="100584"/>
                </a:lnTo>
                <a:lnTo>
                  <a:pt x="8382" y="102870"/>
                </a:lnTo>
                <a:lnTo>
                  <a:pt x="12065" y="101091"/>
                </a:lnTo>
                <a:lnTo>
                  <a:pt x="13081" y="97789"/>
                </a:lnTo>
                <a:lnTo>
                  <a:pt x="34168" y="36486"/>
                </a:lnTo>
                <a:lnTo>
                  <a:pt x="29591" y="13588"/>
                </a:lnTo>
                <a:lnTo>
                  <a:pt x="42037" y="11049"/>
                </a:lnTo>
                <a:lnTo>
                  <a:pt x="43074" y="11049"/>
                </a:lnTo>
                <a:lnTo>
                  <a:pt x="33274" y="0"/>
                </a:lnTo>
                <a:close/>
              </a:path>
              <a:path w="139064" h="360045">
                <a:moveTo>
                  <a:pt x="43074" y="11049"/>
                </a:moveTo>
                <a:lnTo>
                  <a:pt x="42037" y="11049"/>
                </a:lnTo>
                <a:lnTo>
                  <a:pt x="46663" y="34192"/>
                </a:lnTo>
                <a:lnTo>
                  <a:pt x="89535" y="82550"/>
                </a:lnTo>
                <a:lnTo>
                  <a:pt x="91821" y="85216"/>
                </a:lnTo>
                <a:lnTo>
                  <a:pt x="95885" y="85471"/>
                </a:lnTo>
                <a:lnTo>
                  <a:pt x="101092" y="80772"/>
                </a:lnTo>
                <a:lnTo>
                  <a:pt x="101346" y="76708"/>
                </a:lnTo>
                <a:lnTo>
                  <a:pt x="99060" y="74168"/>
                </a:lnTo>
                <a:lnTo>
                  <a:pt x="43074" y="11049"/>
                </a:lnTo>
                <a:close/>
              </a:path>
              <a:path w="139064" h="360045">
                <a:moveTo>
                  <a:pt x="42037" y="11049"/>
                </a:moveTo>
                <a:lnTo>
                  <a:pt x="29591" y="13588"/>
                </a:lnTo>
                <a:lnTo>
                  <a:pt x="34168" y="36486"/>
                </a:lnTo>
                <a:lnTo>
                  <a:pt x="38230" y="24679"/>
                </a:lnTo>
                <a:lnTo>
                  <a:pt x="30988" y="16510"/>
                </a:lnTo>
                <a:lnTo>
                  <a:pt x="41783" y="14350"/>
                </a:lnTo>
                <a:lnTo>
                  <a:pt x="42697" y="14350"/>
                </a:lnTo>
                <a:lnTo>
                  <a:pt x="42037" y="11049"/>
                </a:lnTo>
                <a:close/>
              </a:path>
              <a:path w="139064" h="360045">
                <a:moveTo>
                  <a:pt x="42697" y="14350"/>
                </a:moveTo>
                <a:lnTo>
                  <a:pt x="41783" y="14350"/>
                </a:lnTo>
                <a:lnTo>
                  <a:pt x="38230" y="24679"/>
                </a:lnTo>
                <a:lnTo>
                  <a:pt x="46663" y="34192"/>
                </a:lnTo>
                <a:lnTo>
                  <a:pt x="42697" y="14350"/>
                </a:lnTo>
                <a:close/>
              </a:path>
              <a:path w="139064" h="360045">
                <a:moveTo>
                  <a:pt x="41783" y="14350"/>
                </a:moveTo>
                <a:lnTo>
                  <a:pt x="30988" y="16510"/>
                </a:lnTo>
                <a:lnTo>
                  <a:pt x="38230" y="24679"/>
                </a:lnTo>
                <a:lnTo>
                  <a:pt x="41783" y="14350"/>
                </a:lnTo>
                <a:close/>
              </a:path>
            </a:pathLst>
          </a:custGeom>
          <a:solidFill>
            <a:srgbClr val="B6D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44" name="object 47"/>
          <p:cNvSpPr/>
          <p:nvPr/>
        </p:nvSpPr>
        <p:spPr>
          <a:xfrm>
            <a:off x="1855977" y="2996945"/>
            <a:ext cx="103505" cy="504190"/>
          </a:xfrm>
          <a:custGeom>
            <a:avLst/>
            <a:gdLst/>
            <a:ahLst/>
            <a:cxnLst/>
            <a:rect l="l" t="t" r="r" b="b"/>
            <a:pathLst>
              <a:path w="103505" h="504189">
                <a:moveTo>
                  <a:pt x="7112" y="408050"/>
                </a:moveTo>
                <a:lnTo>
                  <a:pt x="1016" y="411606"/>
                </a:lnTo>
                <a:lnTo>
                  <a:pt x="0" y="415416"/>
                </a:lnTo>
                <a:lnTo>
                  <a:pt x="51689" y="504063"/>
                </a:lnTo>
                <a:lnTo>
                  <a:pt x="59020" y="491489"/>
                </a:lnTo>
                <a:lnTo>
                  <a:pt x="45339" y="491489"/>
                </a:lnTo>
                <a:lnTo>
                  <a:pt x="45339" y="468067"/>
                </a:lnTo>
                <a:lnTo>
                  <a:pt x="12700" y="412114"/>
                </a:lnTo>
                <a:lnTo>
                  <a:pt x="11049" y="409066"/>
                </a:lnTo>
                <a:lnTo>
                  <a:pt x="7112" y="408050"/>
                </a:lnTo>
                <a:close/>
              </a:path>
              <a:path w="103505" h="504189">
                <a:moveTo>
                  <a:pt x="45339" y="468067"/>
                </a:moveTo>
                <a:lnTo>
                  <a:pt x="45339" y="491489"/>
                </a:lnTo>
                <a:lnTo>
                  <a:pt x="58039" y="491489"/>
                </a:lnTo>
                <a:lnTo>
                  <a:pt x="58039" y="488314"/>
                </a:lnTo>
                <a:lnTo>
                  <a:pt x="46228" y="488314"/>
                </a:lnTo>
                <a:lnTo>
                  <a:pt x="51688" y="478953"/>
                </a:lnTo>
                <a:lnTo>
                  <a:pt x="45339" y="468067"/>
                </a:lnTo>
                <a:close/>
              </a:path>
              <a:path w="103505" h="504189">
                <a:moveTo>
                  <a:pt x="96393" y="408050"/>
                </a:moveTo>
                <a:lnTo>
                  <a:pt x="92456" y="409066"/>
                </a:lnTo>
                <a:lnTo>
                  <a:pt x="58039" y="468067"/>
                </a:lnTo>
                <a:lnTo>
                  <a:pt x="58039" y="491489"/>
                </a:lnTo>
                <a:lnTo>
                  <a:pt x="59020" y="491489"/>
                </a:lnTo>
                <a:lnTo>
                  <a:pt x="103378" y="415416"/>
                </a:lnTo>
                <a:lnTo>
                  <a:pt x="102362" y="411606"/>
                </a:lnTo>
                <a:lnTo>
                  <a:pt x="99314" y="409828"/>
                </a:lnTo>
                <a:lnTo>
                  <a:pt x="96393" y="408050"/>
                </a:lnTo>
                <a:close/>
              </a:path>
              <a:path w="103505" h="504189">
                <a:moveTo>
                  <a:pt x="51688" y="478953"/>
                </a:moveTo>
                <a:lnTo>
                  <a:pt x="46228" y="488314"/>
                </a:lnTo>
                <a:lnTo>
                  <a:pt x="57150" y="488314"/>
                </a:lnTo>
                <a:lnTo>
                  <a:pt x="51688" y="478953"/>
                </a:lnTo>
                <a:close/>
              </a:path>
              <a:path w="103505" h="504189">
                <a:moveTo>
                  <a:pt x="58039" y="468067"/>
                </a:moveTo>
                <a:lnTo>
                  <a:pt x="51688" y="478953"/>
                </a:lnTo>
                <a:lnTo>
                  <a:pt x="57150" y="488314"/>
                </a:lnTo>
                <a:lnTo>
                  <a:pt x="58039" y="488314"/>
                </a:lnTo>
                <a:lnTo>
                  <a:pt x="58039" y="468067"/>
                </a:lnTo>
                <a:close/>
              </a:path>
              <a:path w="103505" h="504189">
                <a:moveTo>
                  <a:pt x="51689" y="25109"/>
                </a:moveTo>
                <a:lnTo>
                  <a:pt x="45339" y="35995"/>
                </a:lnTo>
                <a:lnTo>
                  <a:pt x="45339" y="468067"/>
                </a:lnTo>
                <a:lnTo>
                  <a:pt x="51688" y="478953"/>
                </a:lnTo>
                <a:lnTo>
                  <a:pt x="58038" y="468067"/>
                </a:lnTo>
                <a:lnTo>
                  <a:pt x="58039" y="35995"/>
                </a:lnTo>
                <a:lnTo>
                  <a:pt x="51689" y="25109"/>
                </a:lnTo>
                <a:close/>
              </a:path>
              <a:path w="103505" h="504189">
                <a:moveTo>
                  <a:pt x="51689" y="0"/>
                </a:moveTo>
                <a:lnTo>
                  <a:pt x="0" y="88645"/>
                </a:lnTo>
                <a:lnTo>
                  <a:pt x="1016" y="92455"/>
                </a:lnTo>
                <a:lnTo>
                  <a:pt x="7112" y="96012"/>
                </a:lnTo>
                <a:lnTo>
                  <a:pt x="11049" y="94995"/>
                </a:lnTo>
                <a:lnTo>
                  <a:pt x="12700" y="91948"/>
                </a:lnTo>
                <a:lnTo>
                  <a:pt x="45339" y="35995"/>
                </a:lnTo>
                <a:lnTo>
                  <a:pt x="45339" y="12573"/>
                </a:lnTo>
                <a:lnTo>
                  <a:pt x="59020" y="12573"/>
                </a:lnTo>
                <a:lnTo>
                  <a:pt x="51689" y="0"/>
                </a:lnTo>
                <a:close/>
              </a:path>
              <a:path w="103505" h="504189">
                <a:moveTo>
                  <a:pt x="59020" y="12573"/>
                </a:moveTo>
                <a:lnTo>
                  <a:pt x="58039" y="12573"/>
                </a:lnTo>
                <a:lnTo>
                  <a:pt x="58039" y="35995"/>
                </a:lnTo>
                <a:lnTo>
                  <a:pt x="92456" y="94995"/>
                </a:lnTo>
                <a:lnTo>
                  <a:pt x="96393" y="96012"/>
                </a:lnTo>
                <a:lnTo>
                  <a:pt x="99314" y="94233"/>
                </a:lnTo>
                <a:lnTo>
                  <a:pt x="102362" y="92455"/>
                </a:lnTo>
                <a:lnTo>
                  <a:pt x="103378" y="88645"/>
                </a:lnTo>
                <a:lnTo>
                  <a:pt x="59020" y="12573"/>
                </a:lnTo>
                <a:close/>
              </a:path>
              <a:path w="103505" h="504189">
                <a:moveTo>
                  <a:pt x="58039" y="12573"/>
                </a:moveTo>
                <a:lnTo>
                  <a:pt x="45339" y="12573"/>
                </a:lnTo>
                <a:lnTo>
                  <a:pt x="45339" y="35995"/>
                </a:lnTo>
                <a:lnTo>
                  <a:pt x="51689" y="25109"/>
                </a:lnTo>
                <a:lnTo>
                  <a:pt x="46228" y="15748"/>
                </a:lnTo>
                <a:lnTo>
                  <a:pt x="58039" y="15748"/>
                </a:lnTo>
                <a:lnTo>
                  <a:pt x="58039" y="12573"/>
                </a:lnTo>
                <a:close/>
              </a:path>
              <a:path w="103505" h="504189">
                <a:moveTo>
                  <a:pt x="58039" y="15748"/>
                </a:moveTo>
                <a:lnTo>
                  <a:pt x="57150" y="15748"/>
                </a:lnTo>
                <a:lnTo>
                  <a:pt x="51689" y="25109"/>
                </a:lnTo>
                <a:lnTo>
                  <a:pt x="58039" y="35995"/>
                </a:lnTo>
                <a:lnTo>
                  <a:pt x="58039" y="15748"/>
                </a:lnTo>
                <a:close/>
              </a:path>
              <a:path w="103505" h="504189">
                <a:moveTo>
                  <a:pt x="57150" y="15748"/>
                </a:moveTo>
                <a:lnTo>
                  <a:pt x="46228" y="15748"/>
                </a:lnTo>
                <a:lnTo>
                  <a:pt x="51689" y="25109"/>
                </a:lnTo>
                <a:lnTo>
                  <a:pt x="57150" y="15748"/>
                </a:lnTo>
                <a:close/>
              </a:path>
            </a:pathLst>
          </a:custGeom>
          <a:solidFill>
            <a:srgbClr val="2525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45" name="object 48"/>
          <p:cNvSpPr/>
          <p:nvPr/>
        </p:nvSpPr>
        <p:spPr>
          <a:xfrm>
            <a:off x="4826508" y="2506979"/>
            <a:ext cx="984503" cy="9037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46" name="object 49"/>
          <p:cNvSpPr/>
          <p:nvPr/>
        </p:nvSpPr>
        <p:spPr>
          <a:xfrm>
            <a:off x="4932045" y="2611373"/>
            <a:ext cx="720090" cy="640080"/>
          </a:xfrm>
          <a:custGeom>
            <a:avLst/>
            <a:gdLst/>
            <a:ahLst/>
            <a:cxnLst/>
            <a:rect l="l" t="t" r="r" b="b"/>
            <a:pathLst>
              <a:path w="720089" h="640079">
                <a:moveTo>
                  <a:pt x="35432" y="540638"/>
                </a:moveTo>
                <a:lnTo>
                  <a:pt x="31876" y="542416"/>
                </a:lnTo>
                <a:lnTo>
                  <a:pt x="30733" y="545718"/>
                </a:lnTo>
                <a:lnTo>
                  <a:pt x="0" y="639952"/>
                </a:lnTo>
                <a:lnTo>
                  <a:pt x="18295" y="636270"/>
                </a:lnTo>
                <a:lnTo>
                  <a:pt x="13588" y="636270"/>
                </a:lnTo>
                <a:lnTo>
                  <a:pt x="5206" y="626872"/>
                </a:lnTo>
                <a:lnTo>
                  <a:pt x="22582" y="611428"/>
                </a:lnTo>
                <a:lnTo>
                  <a:pt x="42799" y="549655"/>
                </a:lnTo>
                <a:lnTo>
                  <a:pt x="43941" y="546353"/>
                </a:lnTo>
                <a:lnTo>
                  <a:pt x="42163" y="542798"/>
                </a:lnTo>
                <a:lnTo>
                  <a:pt x="38862" y="541654"/>
                </a:lnTo>
                <a:lnTo>
                  <a:pt x="35432" y="540638"/>
                </a:lnTo>
                <a:close/>
              </a:path>
              <a:path w="720089" h="640079">
                <a:moveTo>
                  <a:pt x="22582" y="611428"/>
                </a:moveTo>
                <a:lnTo>
                  <a:pt x="5206" y="626872"/>
                </a:lnTo>
                <a:lnTo>
                  <a:pt x="13588" y="636270"/>
                </a:lnTo>
                <a:lnTo>
                  <a:pt x="16733" y="633476"/>
                </a:lnTo>
                <a:lnTo>
                  <a:pt x="15366" y="633476"/>
                </a:lnTo>
                <a:lnTo>
                  <a:pt x="8127" y="625348"/>
                </a:lnTo>
                <a:lnTo>
                  <a:pt x="18724" y="623216"/>
                </a:lnTo>
                <a:lnTo>
                  <a:pt x="22582" y="611428"/>
                </a:lnTo>
                <a:close/>
              </a:path>
              <a:path w="720089" h="640079">
                <a:moveTo>
                  <a:pt x="98043" y="607187"/>
                </a:moveTo>
                <a:lnTo>
                  <a:pt x="94614" y="607949"/>
                </a:lnTo>
                <a:lnTo>
                  <a:pt x="31074" y="620731"/>
                </a:lnTo>
                <a:lnTo>
                  <a:pt x="13588" y="636270"/>
                </a:lnTo>
                <a:lnTo>
                  <a:pt x="18295" y="636270"/>
                </a:lnTo>
                <a:lnTo>
                  <a:pt x="97154" y="620395"/>
                </a:lnTo>
                <a:lnTo>
                  <a:pt x="100583" y="619760"/>
                </a:lnTo>
                <a:lnTo>
                  <a:pt x="102742" y="616330"/>
                </a:lnTo>
                <a:lnTo>
                  <a:pt x="101472" y="609473"/>
                </a:lnTo>
                <a:lnTo>
                  <a:pt x="98043" y="607187"/>
                </a:lnTo>
                <a:close/>
              </a:path>
              <a:path w="720089" h="640079">
                <a:moveTo>
                  <a:pt x="18724" y="623216"/>
                </a:moveTo>
                <a:lnTo>
                  <a:pt x="8127" y="625348"/>
                </a:lnTo>
                <a:lnTo>
                  <a:pt x="15366" y="633476"/>
                </a:lnTo>
                <a:lnTo>
                  <a:pt x="18724" y="623216"/>
                </a:lnTo>
                <a:close/>
              </a:path>
              <a:path w="720089" h="640079">
                <a:moveTo>
                  <a:pt x="31074" y="620731"/>
                </a:moveTo>
                <a:lnTo>
                  <a:pt x="18724" y="623216"/>
                </a:lnTo>
                <a:lnTo>
                  <a:pt x="15366" y="633476"/>
                </a:lnTo>
                <a:lnTo>
                  <a:pt x="16733" y="633476"/>
                </a:lnTo>
                <a:lnTo>
                  <a:pt x="31074" y="620731"/>
                </a:lnTo>
                <a:close/>
              </a:path>
              <a:path w="720089" h="640079">
                <a:moveTo>
                  <a:pt x="701190" y="16771"/>
                </a:moveTo>
                <a:lnTo>
                  <a:pt x="688835" y="19257"/>
                </a:lnTo>
                <a:lnTo>
                  <a:pt x="22582" y="611428"/>
                </a:lnTo>
                <a:lnTo>
                  <a:pt x="18724" y="623216"/>
                </a:lnTo>
                <a:lnTo>
                  <a:pt x="31074" y="620731"/>
                </a:lnTo>
                <a:lnTo>
                  <a:pt x="697286" y="28717"/>
                </a:lnTo>
                <a:lnTo>
                  <a:pt x="701190" y="16771"/>
                </a:lnTo>
                <a:close/>
              </a:path>
              <a:path w="720089" h="640079">
                <a:moveTo>
                  <a:pt x="718925" y="3555"/>
                </a:moveTo>
                <a:lnTo>
                  <a:pt x="706501" y="3555"/>
                </a:lnTo>
                <a:lnTo>
                  <a:pt x="714882" y="13080"/>
                </a:lnTo>
                <a:lnTo>
                  <a:pt x="697286" y="28717"/>
                </a:lnTo>
                <a:lnTo>
                  <a:pt x="677163" y="90297"/>
                </a:lnTo>
                <a:lnTo>
                  <a:pt x="676147" y="93599"/>
                </a:lnTo>
                <a:lnTo>
                  <a:pt x="677926" y="97154"/>
                </a:lnTo>
                <a:lnTo>
                  <a:pt x="681227" y="98298"/>
                </a:lnTo>
                <a:lnTo>
                  <a:pt x="684656" y="99313"/>
                </a:lnTo>
                <a:lnTo>
                  <a:pt x="688213" y="97536"/>
                </a:lnTo>
                <a:lnTo>
                  <a:pt x="689228" y="94234"/>
                </a:lnTo>
                <a:lnTo>
                  <a:pt x="718925" y="3555"/>
                </a:lnTo>
                <a:close/>
              </a:path>
              <a:path w="720089" h="640079">
                <a:moveTo>
                  <a:pt x="720089" y="0"/>
                </a:moveTo>
                <a:lnTo>
                  <a:pt x="622934" y="19558"/>
                </a:lnTo>
                <a:lnTo>
                  <a:pt x="619505" y="20192"/>
                </a:lnTo>
                <a:lnTo>
                  <a:pt x="617219" y="23622"/>
                </a:lnTo>
                <a:lnTo>
                  <a:pt x="617981" y="27050"/>
                </a:lnTo>
                <a:lnTo>
                  <a:pt x="618616" y="30479"/>
                </a:lnTo>
                <a:lnTo>
                  <a:pt x="622045" y="32638"/>
                </a:lnTo>
                <a:lnTo>
                  <a:pt x="625475" y="32003"/>
                </a:lnTo>
                <a:lnTo>
                  <a:pt x="688835" y="19257"/>
                </a:lnTo>
                <a:lnTo>
                  <a:pt x="706501" y="3555"/>
                </a:lnTo>
                <a:lnTo>
                  <a:pt x="718925" y="3555"/>
                </a:lnTo>
                <a:lnTo>
                  <a:pt x="720089" y="0"/>
                </a:lnTo>
                <a:close/>
              </a:path>
              <a:path w="720089" h="640079">
                <a:moveTo>
                  <a:pt x="708959" y="6350"/>
                </a:moveTo>
                <a:lnTo>
                  <a:pt x="704595" y="6350"/>
                </a:lnTo>
                <a:lnTo>
                  <a:pt x="711962" y="14604"/>
                </a:lnTo>
                <a:lnTo>
                  <a:pt x="701190" y="16771"/>
                </a:lnTo>
                <a:lnTo>
                  <a:pt x="697286" y="28717"/>
                </a:lnTo>
                <a:lnTo>
                  <a:pt x="714882" y="13080"/>
                </a:lnTo>
                <a:lnTo>
                  <a:pt x="708959" y="6350"/>
                </a:lnTo>
                <a:close/>
              </a:path>
              <a:path w="720089" h="640079">
                <a:moveTo>
                  <a:pt x="706501" y="3555"/>
                </a:moveTo>
                <a:lnTo>
                  <a:pt x="688835" y="19257"/>
                </a:lnTo>
                <a:lnTo>
                  <a:pt x="701190" y="16771"/>
                </a:lnTo>
                <a:lnTo>
                  <a:pt x="704595" y="6350"/>
                </a:lnTo>
                <a:lnTo>
                  <a:pt x="708959" y="6350"/>
                </a:lnTo>
                <a:lnTo>
                  <a:pt x="706501" y="3555"/>
                </a:lnTo>
                <a:close/>
              </a:path>
              <a:path w="720089" h="640079">
                <a:moveTo>
                  <a:pt x="704595" y="6350"/>
                </a:moveTo>
                <a:lnTo>
                  <a:pt x="701190" y="16771"/>
                </a:lnTo>
                <a:lnTo>
                  <a:pt x="711962" y="14604"/>
                </a:lnTo>
                <a:lnTo>
                  <a:pt x="704595" y="6350"/>
                </a:lnTo>
                <a:close/>
              </a:path>
            </a:pathLst>
          </a:custGeom>
          <a:solidFill>
            <a:srgbClr val="2525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47" name="object 50"/>
          <p:cNvSpPr/>
          <p:nvPr/>
        </p:nvSpPr>
        <p:spPr>
          <a:xfrm>
            <a:off x="4754879" y="3395471"/>
            <a:ext cx="1127760" cy="7421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48" name="object 51"/>
          <p:cNvSpPr/>
          <p:nvPr/>
        </p:nvSpPr>
        <p:spPr>
          <a:xfrm>
            <a:off x="4860035" y="3498722"/>
            <a:ext cx="864235" cy="483234"/>
          </a:xfrm>
          <a:custGeom>
            <a:avLst/>
            <a:gdLst/>
            <a:ahLst/>
            <a:cxnLst/>
            <a:rect l="l" t="t" r="r" b="b"/>
            <a:pathLst>
              <a:path w="864235" h="483235">
                <a:moveTo>
                  <a:pt x="829431" y="468917"/>
                </a:moveTo>
                <a:lnTo>
                  <a:pt x="764793" y="470407"/>
                </a:lnTo>
                <a:lnTo>
                  <a:pt x="761238" y="470407"/>
                </a:lnTo>
                <a:lnTo>
                  <a:pt x="758443" y="473328"/>
                </a:lnTo>
                <a:lnTo>
                  <a:pt x="758571" y="476884"/>
                </a:lnTo>
                <a:lnTo>
                  <a:pt x="758571" y="480313"/>
                </a:lnTo>
                <a:lnTo>
                  <a:pt x="761491" y="483107"/>
                </a:lnTo>
                <a:lnTo>
                  <a:pt x="765048" y="482981"/>
                </a:lnTo>
                <a:lnTo>
                  <a:pt x="864108" y="480821"/>
                </a:lnTo>
                <a:lnTo>
                  <a:pt x="863805" y="480313"/>
                </a:lnTo>
                <a:lnTo>
                  <a:pt x="850011" y="480313"/>
                </a:lnTo>
                <a:lnTo>
                  <a:pt x="829431" y="468917"/>
                </a:lnTo>
                <a:close/>
              </a:path>
              <a:path w="864235" h="483235">
                <a:moveTo>
                  <a:pt x="842008" y="468627"/>
                </a:moveTo>
                <a:lnTo>
                  <a:pt x="829431" y="468917"/>
                </a:lnTo>
                <a:lnTo>
                  <a:pt x="850011" y="480313"/>
                </a:lnTo>
                <a:lnTo>
                  <a:pt x="851283" y="478027"/>
                </a:lnTo>
                <a:lnTo>
                  <a:pt x="847598" y="478027"/>
                </a:lnTo>
                <a:lnTo>
                  <a:pt x="842008" y="468627"/>
                </a:lnTo>
                <a:close/>
              </a:path>
              <a:path w="864235" h="483235">
                <a:moveTo>
                  <a:pt x="807719" y="391668"/>
                </a:moveTo>
                <a:lnTo>
                  <a:pt x="804672" y="393445"/>
                </a:lnTo>
                <a:lnTo>
                  <a:pt x="801751" y="395224"/>
                </a:lnTo>
                <a:lnTo>
                  <a:pt x="800735" y="399160"/>
                </a:lnTo>
                <a:lnTo>
                  <a:pt x="802513" y="402208"/>
                </a:lnTo>
                <a:lnTo>
                  <a:pt x="835476" y="457643"/>
                </a:lnTo>
                <a:lnTo>
                  <a:pt x="856234" y="469138"/>
                </a:lnTo>
                <a:lnTo>
                  <a:pt x="850011" y="480313"/>
                </a:lnTo>
                <a:lnTo>
                  <a:pt x="863805" y="480313"/>
                </a:lnTo>
                <a:lnTo>
                  <a:pt x="813435" y="395731"/>
                </a:lnTo>
                <a:lnTo>
                  <a:pt x="811656" y="392683"/>
                </a:lnTo>
                <a:lnTo>
                  <a:pt x="807719" y="391668"/>
                </a:lnTo>
                <a:close/>
              </a:path>
              <a:path w="864235" h="483235">
                <a:moveTo>
                  <a:pt x="852931" y="468375"/>
                </a:moveTo>
                <a:lnTo>
                  <a:pt x="842008" y="468627"/>
                </a:lnTo>
                <a:lnTo>
                  <a:pt x="847598" y="478027"/>
                </a:lnTo>
                <a:lnTo>
                  <a:pt x="852931" y="468375"/>
                </a:lnTo>
                <a:close/>
              </a:path>
              <a:path w="864235" h="483235">
                <a:moveTo>
                  <a:pt x="854857" y="468375"/>
                </a:moveTo>
                <a:lnTo>
                  <a:pt x="852931" y="468375"/>
                </a:lnTo>
                <a:lnTo>
                  <a:pt x="847598" y="478027"/>
                </a:lnTo>
                <a:lnTo>
                  <a:pt x="851283" y="478027"/>
                </a:lnTo>
                <a:lnTo>
                  <a:pt x="856234" y="469138"/>
                </a:lnTo>
                <a:lnTo>
                  <a:pt x="854857" y="468375"/>
                </a:lnTo>
                <a:close/>
              </a:path>
              <a:path w="864235" h="483235">
                <a:moveTo>
                  <a:pt x="34676" y="14190"/>
                </a:moveTo>
                <a:lnTo>
                  <a:pt x="22099" y="14480"/>
                </a:lnTo>
                <a:lnTo>
                  <a:pt x="28631" y="25464"/>
                </a:lnTo>
                <a:lnTo>
                  <a:pt x="829431" y="468917"/>
                </a:lnTo>
                <a:lnTo>
                  <a:pt x="842008" y="468627"/>
                </a:lnTo>
                <a:lnTo>
                  <a:pt x="835476" y="457643"/>
                </a:lnTo>
                <a:lnTo>
                  <a:pt x="34676" y="14190"/>
                </a:lnTo>
                <a:close/>
              </a:path>
              <a:path w="864235" h="483235">
                <a:moveTo>
                  <a:pt x="835476" y="457643"/>
                </a:moveTo>
                <a:lnTo>
                  <a:pt x="842008" y="468627"/>
                </a:lnTo>
                <a:lnTo>
                  <a:pt x="852931" y="468375"/>
                </a:lnTo>
                <a:lnTo>
                  <a:pt x="854857" y="468375"/>
                </a:lnTo>
                <a:lnTo>
                  <a:pt x="835476" y="457643"/>
                </a:lnTo>
                <a:close/>
              </a:path>
              <a:path w="864235" h="483235">
                <a:moveTo>
                  <a:pt x="102615" y="0"/>
                </a:moveTo>
                <a:lnTo>
                  <a:pt x="99060" y="0"/>
                </a:lnTo>
                <a:lnTo>
                  <a:pt x="0" y="2286"/>
                </a:lnTo>
                <a:lnTo>
                  <a:pt x="50673" y="87375"/>
                </a:lnTo>
                <a:lnTo>
                  <a:pt x="52450" y="90424"/>
                </a:lnTo>
                <a:lnTo>
                  <a:pt x="56387" y="91439"/>
                </a:lnTo>
                <a:lnTo>
                  <a:pt x="59309" y="89662"/>
                </a:lnTo>
                <a:lnTo>
                  <a:pt x="62356" y="87884"/>
                </a:lnTo>
                <a:lnTo>
                  <a:pt x="63373" y="83947"/>
                </a:lnTo>
                <a:lnTo>
                  <a:pt x="61594" y="80899"/>
                </a:lnTo>
                <a:lnTo>
                  <a:pt x="28631" y="25464"/>
                </a:lnTo>
                <a:lnTo>
                  <a:pt x="7874" y="13969"/>
                </a:lnTo>
                <a:lnTo>
                  <a:pt x="14097" y="2793"/>
                </a:lnTo>
                <a:lnTo>
                  <a:pt x="105410" y="2793"/>
                </a:lnTo>
                <a:lnTo>
                  <a:pt x="102615" y="0"/>
                </a:lnTo>
                <a:close/>
              </a:path>
              <a:path w="864235" h="483235">
                <a:moveTo>
                  <a:pt x="14097" y="2793"/>
                </a:moveTo>
                <a:lnTo>
                  <a:pt x="7874" y="13969"/>
                </a:lnTo>
                <a:lnTo>
                  <a:pt x="28631" y="25464"/>
                </a:lnTo>
                <a:lnTo>
                  <a:pt x="22249" y="14731"/>
                </a:lnTo>
                <a:lnTo>
                  <a:pt x="11175" y="14731"/>
                </a:lnTo>
                <a:lnTo>
                  <a:pt x="16510" y="5079"/>
                </a:lnTo>
                <a:lnTo>
                  <a:pt x="18225" y="5079"/>
                </a:lnTo>
                <a:lnTo>
                  <a:pt x="14097" y="2793"/>
                </a:lnTo>
                <a:close/>
              </a:path>
              <a:path w="864235" h="483235">
                <a:moveTo>
                  <a:pt x="16510" y="5079"/>
                </a:moveTo>
                <a:lnTo>
                  <a:pt x="11175" y="14731"/>
                </a:lnTo>
                <a:lnTo>
                  <a:pt x="22099" y="14480"/>
                </a:lnTo>
                <a:lnTo>
                  <a:pt x="16510" y="5079"/>
                </a:lnTo>
                <a:close/>
              </a:path>
              <a:path w="864235" h="483235">
                <a:moveTo>
                  <a:pt x="22099" y="14480"/>
                </a:moveTo>
                <a:lnTo>
                  <a:pt x="11175" y="14731"/>
                </a:lnTo>
                <a:lnTo>
                  <a:pt x="22249" y="14731"/>
                </a:lnTo>
                <a:lnTo>
                  <a:pt x="22099" y="14480"/>
                </a:lnTo>
                <a:close/>
              </a:path>
              <a:path w="864235" h="483235">
                <a:moveTo>
                  <a:pt x="18225" y="5079"/>
                </a:moveTo>
                <a:lnTo>
                  <a:pt x="16510" y="5079"/>
                </a:lnTo>
                <a:lnTo>
                  <a:pt x="22099" y="14480"/>
                </a:lnTo>
                <a:lnTo>
                  <a:pt x="34676" y="14190"/>
                </a:lnTo>
                <a:lnTo>
                  <a:pt x="18225" y="5079"/>
                </a:lnTo>
                <a:close/>
              </a:path>
              <a:path w="864235" h="483235">
                <a:moveTo>
                  <a:pt x="105410" y="2793"/>
                </a:moveTo>
                <a:lnTo>
                  <a:pt x="14097" y="2793"/>
                </a:lnTo>
                <a:lnTo>
                  <a:pt x="34676" y="14190"/>
                </a:lnTo>
                <a:lnTo>
                  <a:pt x="99313" y="12700"/>
                </a:lnTo>
                <a:lnTo>
                  <a:pt x="102869" y="12700"/>
                </a:lnTo>
                <a:lnTo>
                  <a:pt x="105663" y="9778"/>
                </a:lnTo>
                <a:lnTo>
                  <a:pt x="105410" y="2793"/>
                </a:lnTo>
                <a:close/>
              </a:path>
            </a:pathLst>
          </a:custGeom>
          <a:solidFill>
            <a:srgbClr val="2525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49" name="object 52"/>
          <p:cNvSpPr/>
          <p:nvPr/>
        </p:nvSpPr>
        <p:spPr>
          <a:xfrm>
            <a:off x="6392545" y="1988820"/>
            <a:ext cx="103505" cy="432434"/>
          </a:xfrm>
          <a:custGeom>
            <a:avLst/>
            <a:gdLst/>
            <a:ahLst/>
            <a:cxnLst/>
            <a:rect l="l" t="t" r="r" b="b"/>
            <a:pathLst>
              <a:path w="103504" h="432435">
                <a:moveTo>
                  <a:pt x="6984" y="336041"/>
                </a:moveTo>
                <a:lnTo>
                  <a:pt x="4063" y="337819"/>
                </a:lnTo>
                <a:lnTo>
                  <a:pt x="1015" y="339597"/>
                </a:lnTo>
                <a:lnTo>
                  <a:pt x="0" y="343407"/>
                </a:lnTo>
                <a:lnTo>
                  <a:pt x="51688" y="432053"/>
                </a:lnTo>
                <a:lnTo>
                  <a:pt x="59020" y="419480"/>
                </a:lnTo>
                <a:lnTo>
                  <a:pt x="45338" y="419480"/>
                </a:lnTo>
                <a:lnTo>
                  <a:pt x="45338" y="396058"/>
                </a:lnTo>
                <a:lnTo>
                  <a:pt x="10921" y="337057"/>
                </a:lnTo>
                <a:lnTo>
                  <a:pt x="6984" y="336041"/>
                </a:lnTo>
                <a:close/>
              </a:path>
              <a:path w="103504" h="432435">
                <a:moveTo>
                  <a:pt x="45338" y="396058"/>
                </a:moveTo>
                <a:lnTo>
                  <a:pt x="45338" y="419480"/>
                </a:lnTo>
                <a:lnTo>
                  <a:pt x="58038" y="419480"/>
                </a:lnTo>
                <a:lnTo>
                  <a:pt x="58038" y="416305"/>
                </a:lnTo>
                <a:lnTo>
                  <a:pt x="46227" y="416305"/>
                </a:lnTo>
                <a:lnTo>
                  <a:pt x="51688" y="406944"/>
                </a:lnTo>
                <a:lnTo>
                  <a:pt x="45338" y="396058"/>
                </a:lnTo>
                <a:close/>
              </a:path>
              <a:path w="103504" h="432435">
                <a:moveTo>
                  <a:pt x="96265" y="336041"/>
                </a:moveTo>
                <a:lnTo>
                  <a:pt x="92455" y="337057"/>
                </a:lnTo>
                <a:lnTo>
                  <a:pt x="58038" y="396058"/>
                </a:lnTo>
                <a:lnTo>
                  <a:pt x="58038" y="419480"/>
                </a:lnTo>
                <a:lnTo>
                  <a:pt x="59020" y="419480"/>
                </a:lnTo>
                <a:lnTo>
                  <a:pt x="103377" y="343407"/>
                </a:lnTo>
                <a:lnTo>
                  <a:pt x="102362" y="339597"/>
                </a:lnTo>
                <a:lnTo>
                  <a:pt x="96265" y="336041"/>
                </a:lnTo>
                <a:close/>
              </a:path>
              <a:path w="103504" h="432435">
                <a:moveTo>
                  <a:pt x="51688" y="406944"/>
                </a:moveTo>
                <a:lnTo>
                  <a:pt x="46227" y="416305"/>
                </a:lnTo>
                <a:lnTo>
                  <a:pt x="57150" y="416305"/>
                </a:lnTo>
                <a:lnTo>
                  <a:pt x="51688" y="406944"/>
                </a:lnTo>
                <a:close/>
              </a:path>
              <a:path w="103504" h="432435">
                <a:moveTo>
                  <a:pt x="58038" y="396058"/>
                </a:moveTo>
                <a:lnTo>
                  <a:pt x="51688" y="406944"/>
                </a:lnTo>
                <a:lnTo>
                  <a:pt x="57150" y="416305"/>
                </a:lnTo>
                <a:lnTo>
                  <a:pt x="58038" y="416305"/>
                </a:lnTo>
                <a:lnTo>
                  <a:pt x="58038" y="396058"/>
                </a:lnTo>
                <a:close/>
              </a:path>
              <a:path w="103504" h="432435">
                <a:moveTo>
                  <a:pt x="51688" y="25109"/>
                </a:moveTo>
                <a:lnTo>
                  <a:pt x="45338" y="35995"/>
                </a:lnTo>
                <a:lnTo>
                  <a:pt x="45338" y="396058"/>
                </a:lnTo>
                <a:lnTo>
                  <a:pt x="51688" y="406944"/>
                </a:lnTo>
                <a:lnTo>
                  <a:pt x="58038" y="396058"/>
                </a:lnTo>
                <a:lnTo>
                  <a:pt x="58038" y="35995"/>
                </a:lnTo>
                <a:lnTo>
                  <a:pt x="51688" y="25109"/>
                </a:lnTo>
                <a:close/>
              </a:path>
              <a:path w="103504" h="432435">
                <a:moveTo>
                  <a:pt x="51688" y="0"/>
                </a:moveTo>
                <a:lnTo>
                  <a:pt x="0" y="88645"/>
                </a:lnTo>
                <a:lnTo>
                  <a:pt x="1015" y="92455"/>
                </a:lnTo>
                <a:lnTo>
                  <a:pt x="4063" y="94233"/>
                </a:lnTo>
                <a:lnTo>
                  <a:pt x="6984" y="96012"/>
                </a:lnTo>
                <a:lnTo>
                  <a:pt x="10921" y="94995"/>
                </a:lnTo>
                <a:lnTo>
                  <a:pt x="45338" y="35995"/>
                </a:lnTo>
                <a:lnTo>
                  <a:pt x="45338" y="12572"/>
                </a:lnTo>
                <a:lnTo>
                  <a:pt x="59020" y="12572"/>
                </a:lnTo>
                <a:lnTo>
                  <a:pt x="51688" y="0"/>
                </a:lnTo>
                <a:close/>
              </a:path>
              <a:path w="103504" h="432435">
                <a:moveTo>
                  <a:pt x="59020" y="12572"/>
                </a:moveTo>
                <a:lnTo>
                  <a:pt x="58038" y="12572"/>
                </a:lnTo>
                <a:lnTo>
                  <a:pt x="58038" y="35995"/>
                </a:lnTo>
                <a:lnTo>
                  <a:pt x="92455" y="94995"/>
                </a:lnTo>
                <a:lnTo>
                  <a:pt x="96265" y="96012"/>
                </a:lnTo>
                <a:lnTo>
                  <a:pt x="102362" y="92455"/>
                </a:lnTo>
                <a:lnTo>
                  <a:pt x="103377" y="88645"/>
                </a:lnTo>
                <a:lnTo>
                  <a:pt x="59020" y="12572"/>
                </a:lnTo>
                <a:close/>
              </a:path>
              <a:path w="103504" h="432435">
                <a:moveTo>
                  <a:pt x="58038" y="12572"/>
                </a:moveTo>
                <a:lnTo>
                  <a:pt x="45338" y="12572"/>
                </a:lnTo>
                <a:lnTo>
                  <a:pt x="45338" y="35995"/>
                </a:lnTo>
                <a:lnTo>
                  <a:pt x="51688" y="25109"/>
                </a:lnTo>
                <a:lnTo>
                  <a:pt x="46227" y="15747"/>
                </a:lnTo>
                <a:lnTo>
                  <a:pt x="58038" y="15747"/>
                </a:lnTo>
                <a:lnTo>
                  <a:pt x="58038" y="12572"/>
                </a:lnTo>
                <a:close/>
              </a:path>
              <a:path w="103504" h="432435">
                <a:moveTo>
                  <a:pt x="58038" y="15747"/>
                </a:moveTo>
                <a:lnTo>
                  <a:pt x="57150" y="15747"/>
                </a:lnTo>
                <a:lnTo>
                  <a:pt x="51688" y="25109"/>
                </a:lnTo>
                <a:lnTo>
                  <a:pt x="58038" y="35995"/>
                </a:lnTo>
                <a:lnTo>
                  <a:pt x="58038" y="15747"/>
                </a:lnTo>
                <a:close/>
              </a:path>
              <a:path w="103504" h="432435">
                <a:moveTo>
                  <a:pt x="57150" y="15747"/>
                </a:moveTo>
                <a:lnTo>
                  <a:pt x="46227" y="15747"/>
                </a:lnTo>
                <a:lnTo>
                  <a:pt x="51688" y="25109"/>
                </a:lnTo>
                <a:lnTo>
                  <a:pt x="57150" y="15747"/>
                </a:lnTo>
                <a:close/>
              </a:path>
            </a:pathLst>
          </a:custGeom>
          <a:solidFill>
            <a:srgbClr val="2525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50" name="object 53"/>
          <p:cNvSpPr/>
          <p:nvPr/>
        </p:nvSpPr>
        <p:spPr>
          <a:xfrm>
            <a:off x="6464553" y="4170045"/>
            <a:ext cx="103505" cy="483234"/>
          </a:xfrm>
          <a:custGeom>
            <a:avLst/>
            <a:gdLst/>
            <a:ahLst/>
            <a:cxnLst/>
            <a:rect l="l" t="t" r="r" b="b"/>
            <a:pathLst>
              <a:path w="103504" h="483235">
                <a:moveTo>
                  <a:pt x="6985" y="387095"/>
                </a:moveTo>
                <a:lnTo>
                  <a:pt x="4063" y="388873"/>
                </a:lnTo>
                <a:lnTo>
                  <a:pt x="1016" y="390651"/>
                </a:lnTo>
                <a:lnTo>
                  <a:pt x="0" y="394461"/>
                </a:lnTo>
                <a:lnTo>
                  <a:pt x="51689" y="483107"/>
                </a:lnTo>
                <a:lnTo>
                  <a:pt x="59020" y="470534"/>
                </a:lnTo>
                <a:lnTo>
                  <a:pt x="45339" y="470534"/>
                </a:lnTo>
                <a:lnTo>
                  <a:pt x="45339" y="447112"/>
                </a:lnTo>
                <a:lnTo>
                  <a:pt x="10922" y="388111"/>
                </a:lnTo>
                <a:lnTo>
                  <a:pt x="6985" y="387095"/>
                </a:lnTo>
                <a:close/>
              </a:path>
              <a:path w="103504" h="483235">
                <a:moveTo>
                  <a:pt x="45339" y="447112"/>
                </a:moveTo>
                <a:lnTo>
                  <a:pt x="45339" y="470534"/>
                </a:lnTo>
                <a:lnTo>
                  <a:pt x="58039" y="470534"/>
                </a:lnTo>
                <a:lnTo>
                  <a:pt x="58039" y="467359"/>
                </a:lnTo>
                <a:lnTo>
                  <a:pt x="46227" y="467359"/>
                </a:lnTo>
                <a:lnTo>
                  <a:pt x="51689" y="457998"/>
                </a:lnTo>
                <a:lnTo>
                  <a:pt x="45339" y="447112"/>
                </a:lnTo>
                <a:close/>
              </a:path>
              <a:path w="103504" h="483235">
                <a:moveTo>
                  <a:pt x="96266" y="387095"/>
                </a:moveTo>
                <a:lnTo>
                  <a:pt x="92328" y="388111"/>
                </a:lnTo>
                <a:lnTo>
                  <a:pt x="90677" y="391159"/>
                </a:lnTo>
                <a:lnTo>
                  <a:pt x="58039" y="447112"/>
                </a:lnTo>
                <a:lnTo>
                  <a:pt x="58039" y="470534"/>
                </a:lnTo>
                <a:lnTo>
                  <a:pt x="59020" y="470534"/>
                </a:lnTo>
                <a:lnTo>
                  <a:pt x="103377" y="394461"/>
                </a:lnTo>
                <a:lnTo>
                  <a:pt x="102362" y="390651"/>
                </a:lnTo>
                <a:lnTo>
                  <a:pt x="96266" y="387095"/>
                </a:lnTo>
                <a:close/>
              </a:path>
              <a:path w="103504" h="483235">
                <a:moveTo>
                  <a:pt x="51689" y="457998"/>
                </a:moveTo>
                <a:lnTo>
                  <a:pt x="46227" y="467359"/>
                </a:lnTo>
                <a:lnTo>
                  <a:pt x="57150" y="467359"/>
                </a:lnTo>
                <a:lnTo>
                  <a:pt x="51689" y="457998"/>
                </a:lnTo>
                <a:close/>
              </a:path>
              <a:path w="103504" h="483235">
                <a:moveTo>
                  <a:pt x="58039" y="447112"/>
                </a:moveTo>
                <a:lnTo>
                  <a:pt x="51689" y="457998"/>
                </a:lnTo>
                <a:lnTo>
                  <a:pt x="57150" y="467359"/>
                </a:lnTo>
                <a:lnTo>
                  <a:pt x="58039" y="467359"/>
                </a:lnTo>
                <a:lnTo>
                  <a:pt x="58039" y="447112"/>
                </a:lnTo>
                <a:close/>
              </a:path>
              <a:path w="103504" h="483235">
                <a:moveTo>
                  <a:pt x="51688" y="25109"/>
                </a:moveTo>
                <a:lnTo>
                  <a:pt x="45339" y="35995"/>
                </a:lnTo>
                <a:lnTo>
                  <a:pt x="45339" y="447112"/>
                </a:lnTo>
                <a:lnTo>
                  <a:pt x="51689" y="457998"/>
                </a:lnTo>
                <a:lnTo>
                  <a:pt x="58038" y="447112"/>
                </a:lnTo>
                <a:lnTo>
                  <a:pt x="58039" y="35995"/>
                </a:lnTo>
                <a:lnTo>
                  <a:pt x="51688" y="25109"/>
                </a:lnTo>
                <a:close/>
              </a:path>
              <a:path w="103504" h="483235">
                <a:moveTo>
                  <a:pt x="51689" y="0"/>
                </a:moveTo>
                <a:lnTo>
                  <a:pt x="0" y="88645"/>
                </a:lnTo>
                <a:lnTo>
                  <a:pt x="1016" y="92455"/>
                </a:lnTo>
                <a:lnTo>
                  <a:pt x="4063" y="94233"/>
                </a:lnTo>
                <a:lnTo>
                  <a:pt x="6985" y="96011"/>
                </a:lnTo>
                <a:lnTo>
                  <a:pt x="10922" y="94995"/>
                </a:lnTo>
                <a:lnTo>
                  <a:pt x="45339" y="35995"/>
                </a:lnTo>
                <a:lnTo>
                  <a:pt x="45339" y="12572"/>
                </a:lnTo>
                <a:lnTo>
                  <a:pt x="59020" y="12572"/>
                </a:lnTo>
                <a:lnTo>
                  <a:pt x="51689" y="0"/>
                </a:lnTo>
                <a:close/>
              </a:path>
              <a:path w="103504" h="483235">
                <a:moveTo>
                  <a:pt x="59020" y="12572"/>
                </a:moveTo>
                <a:lnTo>
                  <a:pt x="58039" y="12572"/>
                </a:lnTo>
                <a:lnTo>
                  <a:pt x="58039" y="35995"/>
                </a:lnTo>
                <a:lnTo>
                  <a:pt x="92455" y="94995"/>
                </a:lnTo>
                <a:lnTo>
                  <a:pt x="96266" y="96011"/>
                </a:lnTo>
                <a:lnTo>
                  <a:pt x="102362" y="92455"/>
                </a:lnTo>
                <a:lnTo>
                  <a:pt x="103377" y="88645"/>
                </a:lnTo>
                <a:lnTo>
                  <a:pt x="59020" y="12572"/>
                </a:lnTo>
                <a:close/>
              </a:path>
              <a:path w="103504" h="483235">
                <a:moveTo>
                  <a:pt x="58039" y="12572"/>
                </a:moveTo>
                <a:lnTo>
                  <a:pt x="45339" y="12572"/>
                </a:lnTo>
                <a:lnTo>
                  <a:pt x="45339" y="35995"/>
                </a:lnTo>
                <a:lnTo>
                  <a:pt x="51689" y="25109"/>
                </a:lnTo>
                <a:lnTo>
                  <a:pt x="46227" y="15747"/>
                </a:lnTo>
                <a:lnTo>
                  <a:pt x="58039" y="15747"/>
                </a:lnTo>
                <a:lnTo>
                  <a:pt x="58039" y="12572"/>
                </a:lnTo>
                <a:close/>
              </a:path>
              <a:path w="103504" h="483235">
                <a:moveTo>
                  <a:pt x="58039" y="15747"/>
                </a:moveTo>
                <a:lnTo>
                  <a:pt x="57150" y="15747"/>
                </a:lnTo>
                <a:lnTo>
                  <a:pt x="51688" y="25109"/>
                </a:lnTo>
                <a:lnTo>
                  <a:pt x="58039" y="35995"/>
                </a:lnTo>
                <a:lnTo>
                  <a:pt x="58039" y="15747"/>
                </a:lnTo>
                <a:close/>
              </a:path>
              <a:path w="103504" h="483235">
                <a:moveTo>
                  <a:pt x="57150" y="15747"/>
                </a:moveTo>
                <a:lnTo>
                  <a:pt x="46227" y="15747"/>
                </a:lnTo>
                <a:lnTo>
                  <a:pt x="51688" y="25109"/>
                </a:lnTo>
                <a:lnTo>
                  <a:pt x="57150" y="15747"/>
                </a:lnTo>
                <a:close/>
              </a:path>
            </a:pathLst>
          </a:custGeom>
          <a:solidFill>
            <a:srgbClr val="2525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51" name="object 54"/>
          <p:cNvSpPr txBox="1"/>
          <p:nvPr/>
        </p:nvSpPr>
        <p:spPr>
          <a:xfrm>
            <a:off x="7604252" y="1308861"/>
            <a:ext cx="75819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52573"/>
                </a:solidFill>
                <a:latin typeface="Cambria"/>
                <a:cs typeface="Cambria"/>
              </a:rPr>
              <a:t>Laptop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48753" name="object 55"/>
          <p:cNvSpPr txBox="1"/>
          <p:nvPr/>
        </p:nvSpPr>
        <p:spPr>
          <a:xfrm>
            <a:off x="7388097" y="4981955"/>
            <a:ext cx="13214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252573"/>
                </a:solidFill>
                <a:latin typeface="Cambria"/>
                <a:cs typeface="Cambria"/>
              </a:rPr>
              <a:t>Smartphone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48754" name="object 56"/>
          <p:cNvSpPr txBox="1"/>
          <p:nvPr/>
        </p:nvSpPr>
        <p:spPr>
          <a:xfrm>
            <a:off x="474370" y="1957070"/>
            <a:ext cx="68707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30" dirty="0">
                <a:solidFill>
                  <a:srgbClr val="252573"/>
                </a:solidFill>
                <a:latin typeface="Cambria"/>
                <a:cs typeface="Cambria"/>
              </a:rPr>
              <a:t>Tablet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object 2"/>
          <p:cNvSpPr txBox="1"/>
          <p:nvPr/>
        </p:nvSpPr>
        <p:spPr>
          <a:xfrm>
            <a:off x="0" y="0"/>
            <a:ext cx="9144000" cy="663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R="12065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009999"/>
                </a:solidFill>
                <a:latin typeface="Arial"/>
                <a:cs typeface="Arial"/>
                <a:hlinkClick r:id="rId2"/>
              </a:rPr>
              <a:t>Powerpoint</a:t>
            </a:r>
            <a:r>
              <a:rPr sz="1800" spc="-3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9999"/>
                </a:solidFill>
                <a:latin typeface="Arial"/>
                <a:cs typeface="Arial"/>
                <a:hlinkClick r:id="rId2"/>
              </a:rPr>
              <a:t>Templates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756" name="object 3"/>
          <p:cNvSpPr/>
          <p:nvPr/>
        </p:nvSpPr>
        <p:spPr>
          <a:xfrm>
            <a:off x="3439540" y="6538277"/>
            <a:ext cx="2243455" cy="0"/>
          </a:xfrm>
          <a:custGeom>
            <a:avLst/>
            <a:gdLst/>
            <a:ahLst/>
            <a:cxnLst/>
            <a:rect l="l" t="t" r="r" b="b"/>
            <a:pathLst>
              <a:path w="2243454">
                <a:moveTo>
                  <a:pt x="0" y="0"/>
                </a:moveTo>
                <a:lnTo>
                  <a:pt x="2243328" y="0"/>
                </a:lnTo>
              </a:path>
            </a:pathLst>
          </a:custGeom>
          <a:ln w="16764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57" name="object 4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58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89330">
              <a:lnSpc>
                <a:spcPct val="100000"/>
              </a:lnSpc>
            </a:pPr>
            <a:r>
              <a:rPr spc="-5" dirty="0"/>
              <a:t>Peer-to-Peer Mobile</a:t>
            </a:r>
            <a:r>
              <a:rPr spc="-30" dirty="0"/>
              <a:t> </a:t>
            </a:r>
            <a:r>
              <a:rPr dirty="0"/>
              <a:t>Databases:</a:t>
            </a:r>
          </a:p>
        </p:txBody>
      </p:sp>
      <p:sp>
        <p:nvSpPr>
          <p:cNvPr id="1048760" name="object 6"/>
          <p:cNvSpPr txBox="1"/>
          <p:nvPr/>
        </p:nvSpPr>
        <p:spPr>
          <a:xfrm>
            <a:off x="490829" y="1225041"/>
            <a:ext cx="7731759" cy="4004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3380" indent="-360680">
              <a:lnSpc>
                <a:spcPct val="100000"/>
              </a:lnSpc>
              <a:buFont typeface="Wingdings"/>
              <a:buChar char=""/>
              <a:tabLst>
                <a:tab pos="373380" algn="l"/>
                <a:tab pos="374015" algn="l"/>
                <a:tab pos="768350" algn="l"/>
                <a:tab pos="1437640" algn="l"/>
                <a:tab pos="2484755" algn="l"/>
                <a:tab pos="4079240" algn="l"/>
                <a:tab pos="4646295" algn="l"/>
                <a:tab pos="6005830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In	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2P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200" b="1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tab</a:t>
            </a:r>
            <a:r>
              <a:rPr sz="2200" b="1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ses,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atabase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200" b="1" spc="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aint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nance</a:t>
            </a:r>
            <a:endParaRPr sz="2200" dirty="0">
              <a:latin typeface="Arial"/>
              <a:cs typeface="Arial"/>
            </a:endParaRPr>
          </a:p>
          <a:p>
            <a:pPr marL="373380">
              <a:lnSpc>
                <a:spcPct val="100000"/>
              </a:lnSpc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activities are distributed among</a:t>
            </a:r>
            <a:r>
              <a:rPr sz="2200" b="1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clients.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373380" marR="5080" indent="-360680" algn="just">
              <a:lnSpc>
                <a:spcPct val="100000"/>
              </a:lnSpc>
              <a:buFont typeface="Wingdings"/>
              <a:buChar char=""/>
              <a:tabLst>
                <a:tab pos="374015" algn="l"/>
              </a:tabLst>
            </a:pPr>
            <a:r>
              <a:rPr sz="2200" b="1" spc="-5" dirty="0" smtClean="0">
                <a:solidFill>
                  <a:srgbClr val="FFFFFF"/>
                </a:solidFill>
                <a:latin typeface="Arial"/>
                <a:cs typeface="Arial"/>
              </a:rPr>
              <a:t>Every </a:t>
            </a:r>
            <a:r>
              <a:rPr sz="2200" b="1" dirty="0" smtClean="0">
                <a:solidFill>
                  <a:srgbClr val="FFFFFF"/>
                </a:solidFill>
                <a:latin typeface="Arial"/>
                <a:cs typeface="Arial"/>
              </a:rPr>
              <a:t>process </a:t>
            </a:r>
            <a:r>
              <a:rPr sz="2200" b="1" spc="-5" dirty="0" smtClean="0">
                <a:solidFill>
                  <a:srgbClr val="FFFFFF"/>
                </a:solidFill>
                <a:latin typeface="Arial"/>
                <a:cs typeface="Arial"/>
              </a:rPr>
              <a:t>plays part </a:t>
            </a:r>
            <a:r>
              <a:rPr sz="2200" b="1" dirty="0" smtClean="0">
                <a:solidFill>
                  <a:srgbClr val="FFFFFF"/>
                </a:solidFill>
                <a:latin typeface="Arial"/>
                <a:cs typeface="Arial"/>
              </a:rPr>
              <a:t>of the </a:t>
            </a:r>
            <a:r>
              <a:rPr sz="2200" b="1" spc="-5" dirty="0" smtClean="0">
                <a:solidFill>
                  <a:srgbClr val="FFFFFF"/>
                </a:solidFill>
                <a:latin typeface="Arial"/>
                <a:cs typeface="Arial"/>
              </a:rPr>
              <a:t>role of </a:t>
            </a:r>
            <a:r>
              <a:rPr sz="2200" b="1" dirty="0" smtClean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b="1" spc="-20" dirty="0" smtClean="0">
                <a:solidFill>
                  <a:srgbClr val="FFFFFF"/>
                </a:solidFill>
                <a:latin typeface="Arial"/>
                <a:cs typeface="Arial"/>
              </a:rPr>
              <a:t>server,  </a:t>
            </a:r>
            <a:r>
              <a:rPr sz="2200" b="1" spc="-5" dirty="0" smtClean="0">
                <a:solidFill>
                  <a:srgbClr val="FFFFFF"/>
                </a:solidFill>
                <a:latin typeface="Arial"/>
                <a:cs typeface="Arial"/>
              </a:rPr>
              <a:t>besides its client</a:t>
            </a:r>
            <a:r>
              <a:rPr sz="2200" b="1" spc="3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 smtClean="0">
                <a:solidFill>
                  <a:srgbClr val="FFFFFF"/>
                </a:solidFill>
                <a:latin typeface="Arial"/>
                <a:cs typeface="Arial"/>
              </a:rPr>
              <a:t>role.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Wingdings"/>
              <a:buChar char=""/>
            </a:pPr>
            <a:endParaRPr sz="2600" dirty="0">
              <a:latin typeface="Times New Roman"/>
              <a:cs typeface="Times New Roman"/>
            </a:endParaRPr>
          </a:p>
          <a:p>
            <a:pPr marL="373380" marR="5080" indent="-360680" algn="just">
              <a:lnSpc>
                <a:spcPct val="100000"/>
              </a:lnSpc>
              <a:buFont typeface="Wingdings"/>
              <a:buChar char=""/>
              <a:tabLst>
                <a:tab pos="374015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client that wants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to access a piece of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data,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sends a 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request to other peer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clients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and they forward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the  request until the data is</a:t>
            </a:r>
            <a:r>
              <a:rPr sz="2200" b="1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found.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Wingdings"/>
              <a:buChar char=""/>
            </a:pPr>
            <a:endParaRPr sz="2600" dirty="0">
              <a:latin typeface="Times New Roman"/>
              <a:cs typeface="Times New Roman"/>
            </a:endParaRPr>
          </a:p>
          <a:p>
            <a:pPr marL="373380" marR="8255" indent="-360680" algn="just">
              <a:lnSpc>
                <a:spcPct val="100000"/>
              </a:lnSpc>
              <a:buFont typeface="Wingdings"/>
              <a:buChar char=""/>
              <a:tabLst>
                <a:tab pos="374015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The major problem in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model is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ensuring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the  availability of  data</a:t>
            </a:r>
            <a:r>
              <a:rPr sz="22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object 2"/>
          <p:cNvSpPr txBox="1"/>
          <p:nvPr/>
        </p:nvSpPr>
        <p:spPr>
          <a:xfrm>
            <a:off x="0" y="0"/>
            <a:ext cx="9144000" cy="663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R="12065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009999"/>
                </a:solidFill>
                <a:latin typeface="Arial"/>
                <a:cs typeface="Arial"/>
                <a:hlinkClick r:id="rId2"/>
              </a:rPr>
              <a:t>Powerpoint</a:t>
            </a:r>
            <a:r>
              <a:rPr sz="1800" spc="-3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009999"/>
                </a:solidFill>
                <a:latin typeface="Arial"/>
                <a:cs typeface="Arial"/>
                <a:hlinkClick r:id="rId2"/>
              </a:rPr>
              <a:t>Templates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762" name="object 3"/>
          <p:cNvSpPr/>
          <p:nvPr/>
        </p:nvSpPr>
        <p:spPr>
          <a:xfrm>
            <a:off x="3439540" y="6538277"/>
            <a:ext cx="2243455" cy="0"/>
          </a:xfrm>
          <a:custGeom>
            <a:avLst/>
            <a:gdLst/>
            <a:ahLst/>
            <a:cxnLst/>
            <a:rect l="l" t="t" r="r" b="b"/>
            <a:pathLst>
              <a:path w="2243454">
                <a:moveTo>
                  <a:pt x="0" y="0"/>
                </a:moveTo>
                <a:lnTo>
                  <a:pt x="2243328" y="0"/>
                </a:lnTo>
              </a:path>
            </a:pathLst>
          </a:custGeom>
          <a:ln w="16764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63" name="object 4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64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dirty="0"/>
              <a:t>Characteristics of </a:t>
            </a:r>
            <a:r>
              <a:rPr spc="-5" dirty="0"/>
              <a:t>Mobile</a:t>
            </a:r>
            <a:r>
              <a:rPr spc="-40" dirty="0"/>
              <a:t> </a:t>
            </a:r>
            <a:r>
              <a:rPr spc="-5" dirty="0"/>
              <a:t>Environments:</a:t>
            </a:r>
          </a:p>
        </p:txBody>
      </p:sp>
      <p:sp>
        <p:nvSpPr>
          <p:cNvPr id="1048765" name="object 6"/>
          <p:cNvSpPr txBox="1"/>
          <p:nvPr/>
        </p:nvSpPr>
        <p:spPr>
          <a:xfrm>
            <a:off x="6895845" y="1225041"/>
            <a:ext cx="1327150" cy="317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47115" algn="l"/>
              </a:tabLst>
            </a:pPr>
            <a:endParaRPr sz="2200">
              <a:latin typeface="Arial"/>
              <a:cs typeface="Arial"/>
            </a:endParaRPr>
          </a:p>
        </p:txBody>
      </p:sp>
      <p:sp>
        <p:nvSpPr>
          <p:cNvPr id="1048766" name="object 7"/>
          <p:cNvSpPr txBox="1"/>
          <p:nvPr/>
        </p:nvSpPr>
        <p:spPr>
          <a:xfrm>
            <a:off x="1204366" y="1225041"/>
            <a:ext cx="5507355" cy="317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10895" algn="l"/>
                <a:tab pos="1458595" algn="l"/>
                <a:tab pos="2149475" algn="l"/>
                <a:tab pos="2686050" algn="l"/>
                <a:tab pos="4437380" algn="l"/>
              </a:tabLst>
            </a:pPr>
            <a:endParaRPr sz="2200">
              <a:latin typeface="Arial"/>
              <a:cs typeface="Arial"/>
            </a:endParaRPr>
          </a:p>
        </p:txBody>
      </p:sp>
      <p:sp>
        <p:nvSpPr>
          <p:cNvPr id="1048767" name="object 8"/>
          <p:cNvSpPr txBox="1"/>
          <p:nvPr/>
        </p:nvSpPr>
        <p:spPr>
          <a:xfrm>
            <a:off x="1402118" y="1272012"/>
            <a:ext cx="6197268" cy="3567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3380" indent="-360680">
              <a:lnSpc>
                <a:spcPct val="100000"/>
              </a:lnSpc>
              <a:buFont typeface="Wingdings"/>
              <a:buChar char=""/>
              <a:tabLst>
                <a:tab pos="373380" algn="l"/>
                <a:tab pos="374015" algn="l"/>
                <a:tab pos="2893060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Characteristics</a:t>
            </a:r>
            <a:r>
              <a:rPr sz="22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of	mobile environments: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Wingdings"/>
              <a:buChar char=""/>
            </a:pPr>
            <a:endParaRPr sz="1700" dirty="0">
              <a:latin typeface="Times New Roman"/>
              <a:cs typeface="Times New Roman"/>
            </a:endParaRPr>
          </a:p>
          <a:p>
            <a:pPr marL="831215" lvl="1" indent="-361315">
              <a:lnSpc>
                <a:spcPct val="100000"/>
              </a:lnSpc>
              <a:buFont typeface="Wingdings"/>
              <a:buChar char=""/>
              <a:tabLst>
                <a:tab pos="831215" algn="l"/>
                <a:tab pos="831850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Restricted bandwidth of wireless</a:t>
            </a:r>
            <a:r>
              <a:rPr sz="2200" b="1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networks.</a:t>
            </a:r>
            <a:endParaRPr sz="2200" dirty="0">
              <a:latin typeface="Arial"/>
              <a:cs typeface="Arial"/>
            </a:endParaRPr>
          </a:p>
          <a:p>
            <a:pPr marL="831215" lvl="1" indent="-361315">
              <a:lnSpc>
                <a:spcPct val="100000"/>
              </a:lnSpc>
              <a:spcBef>
                <a:spcPts val="1800"/>
              </a:spcBef>
              <a:buFont typeface="Wingdings"/>
              <a:buChar char=""/>
              <a:tabLst>
                <a:tab pos="831215" algn="l"/>
                <a:tab pos="831850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Limited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power</a:t>
            </a:r>
            <a:r>
              <a:rPr sz="2200" b="1" spc="-30" dirty="0">
                <a:solidFill>
                  <a:srgbClr val="FFFFFF"/>
                </a:solidFill>
                <a:latin typeface="Arial"/>
                <a:cs typeface="Arial"/>
              </a:rPr>
              <a:t> supply.</a:t>
            </a:r>
            <a:endParaRPr sz="2200" dirty="0">
              <a:latin typeface="Arial"/>
              <a:cs typeface="Arial"/>
            </a:endParaRPr>
          </a:p>
          <a:p>
            <a:pPr marL="831215" lvl="1" indent="-361315">
              <a:lnSpc>
                <a:spcPct val="100000"/>
              </a:lnSpc>
              <a:spcBef>
                <a:spcPts val="1800"/>
              </a:spcBef>
              <a:buFont typeface="Wingdings"/>
              <a:buChar char=""/>
              <a:tabLst>
                <a:tab pos="831215" algn="l"/>
                <a:tab pos="831850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Limited</a:t>
            </a:r>
            <a:r>
              <a:rPr sz="2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resources.</a:t>
            </a:r>
            <a:endParaRPr sz="2200" dirty="0">
              <a:latin typeface="Arial"/>
              <a:cs typeface="Arial"/>
            </a:endParaRPr>
          </a:p>
          <a:p>
            <a:pPr marL="831215" lvl="1" indent="-361315">
              <a:lnSpc>
                <a:spcPct val="100000"/>
              </a:lnSpc>
              <a:spcBef>
                <a:spcPts val="1800"/>
              </a:spcBef>
              <a:buFont typeface="Wingdings"/>
              <a:buChar char=""/>
              <a:tabLst>
                <a:tab pos="831215" algn="l"/>
                <a:tab pos="831850" algn="l"/>
              </a:tabLst>
            </a:pP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Mobility.</a:t>
            </a:r>
            <a:endParaRPr sz="2200" dirty="0">
              <a:latin typeface="Arial"/>
              <a:cs typeface="Arial"/>
            </a:endParaRPr>
          </a:p>
          <a:p>
            <a:pPr marL="831215" lvl="1" indent="-361315">
              <a:lnSpc>
                <a:spcPct val="100000"/>
              </a:lnSpc>
              <a:spcBef>
                <a:spcPts val="1800"/>
              </a:spcBef>
              <a:buFont typeface="Wingdings"/>
              <a:buChar char=""/>
              <a:tabLst>
                <a:tab pos="831215" algn="l"/>
                <a:tab pos="831850" algn="l"/>
              </a:tabLst>
            </a:pP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Disconnections.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1048768" name="object 9"/>
          <p:cNvSpPr/>
          <p:nvPr/>
        </p:nvSpPr>
        <p:spPr>
          <a:xfrm>
            <a:off x="7911857" y="1745677"/>
            <a:ext cx="718820" cy="916305"/>
          </a:xfrm>
          <a:custGeom>
            <a:avLst/>
            <a:gdLst/>
            <a:ahLst/>
            <a:cxnLst/>
            <a:rect l="l" t="t" r="r" b="b"/>
            <a:pathLst>
              <a:path w="718820" h="916305">
                <a:moveTo>
                  <a:pt x="623927" y="601389"/>
                </a:moveTo>
                <a:lnTo>
                  <a:pt x="171651" y="601389"/>
                </a:lnTo>
                <a:lnTo>
                  <a:pt x="163608" y="763972"/>
                </a:lnTo>
                <a:lnTo>
                  <a:pt x="195790" y="886258"/>
                </a:lnTo>
                <a:lnTo>
                  <a:pt x="234684" y="915958"/>
                </a:lnTo>
                <a:lnTo>
                  <a:pt x="320515" y="895042"/>
                </a:lnTo>
                <a:lnTo>
                  <a:pt x="422432" y="833830"/>
                </a:lnTo>
                <a:lnTo>
                  <a:pt x="516306" y="742917"/>
                </a:lnTo>
                <a:lnTo>
                  <a:pt x="602137" y="641547"/>
                </a:lnTo>
                <a:lnTo>
                  <a:pt x="623927" y="601389"/>
                </a:lnTo>
                <a:close/>
              </a:path>
              <a:path w="718820" h="916305">
                <a:moveTo>
                  <a:pt x="577997" y="0"/>
                </a:moveTo>
                <a:lnTo>
                  <a:pt x="508263" y="10597"/>
                </a:lnTo>
                <a:lnTo>
                  <a:pt x="422432" y="61212"/>
                </a:lnTo>
                <a:lnTo>
                  <a:pt x="351355" y="173040"/>
                </a:lnTo>
                <a:lnTo>
                  <a:pt x="281621" y="263953"/>
                </a:lnTo>
                <a:lnTo>
                  <a:pt x="218588" y="386378"/>
                </a:lnTo>
                <a:lnTo>
                  <a:pt x="179704" y="508664"/>
                </a:lnTo>
                <a:lnTo>
                  <a:pt x="22797" y="519261"/>
                </a:lnTo>
                <a:lnTo>
                  <a:pt x="0" y="580334"/>
                </a:lnTo>
                <a:lnTo>
                  <a:pt x="22797" y="610174"/>
                </a:lnTo>
                <a:lnTo>
                  <a:pt x="171651" y="601389"/>
                </a:lnTo>
                <a:lnTo>
                  <a:pt x="623927" y="601389"/>
                </a:lnTo>
                <a:lnTo>
                  <a:pt x="679914" y="498206"/>
                </a:lnTo>
                <a:lnTo>
                  <a:pt x="710765" y="375920"/>
                </a:lnTo>
                <a:lnTo>
                  <a:pt x="718808" y="234253"/>
                </a:lnTo>
                <a:lnTo>
                  <a:pt x="687968" y="101370"/>
                </a:lnTo>
                <a:lnTo>
                  <a:pt x="649074" y="29699"/>
                </a:lnTo>
                <a:lnTo>
                  <a:pt x="5779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69" name="object 10"/>
          <p:cNvSpPr/>
          <p:nvPr/>
        </p:nvSpPr>
        <p:spPr>
          <a:xfrm>
            <a:off x="7872963" y="2710717"/>
            <a:ext cx="499109" cy="1346200"/>
          </a:xfrm>
          <a:custGeom>
            <a:avLst/>
            <a:gdLst/>
            <a:ahLst/>
            <a:cxnLst/>
            <a:rect l="l" t="t" r="r" b="b"/>
            <a:pathLst>
              <a:path w="499109" h="1346200">
                <a:moveTo>
                  <a:pt x="319173" y="0"/>
                </a:moveTo>
                <a:lnTo>
                  <a:pt x="210545" y="31373"/>
                </a:lnTo>
                <a:lnTo>
                  <a:pt x="140810" y="113501"/>
                </a:lnTo>
                <a:lnTo>
                  <a:pt x="93873" y="234113"/>
                </a:lnTo>
                <a:lnTo>
                  <a:pt x="46936" y="428209"/>
                </a:lnTo>
                <a:lnTo>
                  <a:pt x="16096" y="622305"/>
                </a:lnTo>
                <a:lnTo>
                  <a:pt x="0" y="805803"/>
                </a:lnTo>
                <a:lnTo>
                  <a:pt x="16096" y="1008544"/>
                </a:lnTo>
                <a:lnTo>
                  <a:pt x="61691" y="1141427"/>
                </a:lnTo>
                <a:lnTo>
                  <a:pt x="132767" y="1293552"/>
                </a:lnTo>
                <a:lnTo>
                  <a:pt x="202502" y="1345980"/>
                </a:lnTo>
                <a:lnTo>
                  <a:pt x="296376" y="1345980"/>
                </a:lnTo>
                <a:lnTo>
                  <a:pt x="374153" y="1335383"/>
                </a:lnTo>
                <a:lnTo>
                  <a:pt x="437186" y="1284767"/>
                </a:lnTo>
                <a:lnTo>
                  <a:pt x="482781" y="1192042"/>
                </a:lnTo>
                <a:lnTo>
                  <a:pt x="490835" y="1080214"/>
                </a:lnTo>
                <a:lnTo>
                  <a:pt x="468037" y="957928"/>
                </a:lnTo>
                <a:lnTo>
                  <a:pt x="405004" y="835503"/>
                </a:lnTo>
                <a:lnTo>
                  <a:pt x="382207" y="702620"/>
                </a:lnTo>
                <a:lnTo>
                  <a:pt x="390249" y="582007"/>
                </a:lnTo>
                <a:lnTo>
                  <a:pt x="413047" y="438667"/>
                </a:lnTo>
                <a:lnTo>
                  <a:pt x="468037" y="316381"/>
                </a:lnTo>
                <a:lnTo>
                  <a:pt x="498878" y="244711"/>
                </a:lnTo>
                <a:lnTo>
                  <a:pt x="498878" y="164256"/>
                </a:lnTo>
                <a:lnTo>
                  <a:pt x="482781" y="103043"/>
                </a:lnTo>
                <a:lnTo>
                  <a:pt x="413047" y="20915"/>
                </a:lnTo>
                <a:lnTo>
                  <a:pt x="319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70" name="object 11"/>
          <p:cNvSpPr/>
          <p:nvPr/>
        </p:nvSpPr>
        <p:spPr>
          <a:xfrm>
            <a:off x="8271256" y="2754361"/>
            <a:ext cx="554355" cy="1211580"/>
          </a:xfrm>
          <a:custGeom>
            <a:avLst/>
            <a:gdLst/>
            <a:ahLst/>
            <a:cxnLst/>
            <a:rect l="l" t="t" r="r" b="b"/>
            <a:pathLst>
              <a:path w="554354" h="1211579">
                <a:moveTo>
                  <a:pt x="92542" y="0"/>
                </a:moveTo>
                <a:lnTo>
                  <a:pt x="6711" y="8784"/>
                </a:lnTo>
                <a:lnTo>
                  <a:pt x="0" y="59399"/>
                </a:lnTo>
                <a:lnTo>
                  <a:pt x="6711" y="120612"/>
                </a:lnTo>
                <a:lnTo>
                  <a:pt x="45605" y="213198"/>
                </a:lnTo>
                <a:lnTo>
                  <a:pt x="256150" y="466693"/>
                </a:lnTo>
                <a:lnTo>
                  <a:pt x="366121" y="610034"/>
                </a:lnTo>
                <a:lnTo>
                  <a:pt x="435887" y="692162"/>
                </a:lnTo>
                <a:lnTo>
                  <a:pt x="443941" y="722002"/>
                </a:lnTo>
                <a:lnTo>
                  <a:pt x="421068" y="751702"/>
                </a:lnTo>
                <a:lnTo>
                  <a:pt x="374164" y="772617"/>
                </a:lnTo>
                <a:lnTo>
                  <a:pt x="280290" y="793672"/>
                </a:lnTo>
                <a:lnTo>
                  <a:pt x="202502" y="793672"/>
                </a:lnTo>
                <a:lnTo>
                  <a:pt x="131425" y="804130"/>
                </a:lnTo>
                <a:lnTo>
                  <a:pt x="84488" y="823372"/>
                </a:lnTo>
                <a:lnTo>
                  <a:pt x="53648" y="873987"/>
                </a:lnTo>
                <a:lnTo>
                  <a:pt x="53648" y="945658"/>
                </a:lnTo>
                <a:lnTo>
                  <a:pt x="100585" y="1038383"/>
                </a:lnTo>
                <a:lnTo>
                  <a:pt x="178362" y="1139753"/>
                </a:lnTo>
                <a:lnTo>
                  <a:pt x="272236" y="1211424"/>
                </a:lnTo>
                <a:lnTo>
                  <a:pt x="341981" y="1211424"/>
                </a:lnTo>
                <a:lnTo>
                  <a:pt x="374164" y="1179911"/>
                </a:lnTo>
                <a:lnTo>
                  <a:pt x="358067" y="1139753"/>
                </a:lnTo>
                <a:lnTo>
                  <a:pt x="280290" y="1108241"/>
                </a:lnTo>
                <a:lnTo>
                  <a:pt x="170319" y="985955"/>
                </a:lnTo>
                <a:lnTo>
                  <a:pt x="139479" y="915958"/>
                </a:lnTo>
                <a:lnTo>
                  <a:pt x="155565" y="873987"/>
                </a:lnTo>
                <a:lnTo>
                  <a:pt x="202502" y="865342"/>
                </a:lnTo>
                <a:lnTo>
                  <a:pt x="335270" y="854745"/>
                </a:lnTo>
                <a:lnTo>
                  <a:pt x="443941" y="823372"/>
                </a:lnTo>
                <a:lnTo>
                  <a:pt x="521686" y="783075"/>
                </a:lnTo>
                <a:lnTo>
                  <a:pt x="553901" y="751702"/>
                </a:lnTo>
                <a:lnTo>
                  <a:pt x="545847" y="700947"/>
                </a:lnTo>
                <a:lnTo>
                  <a:pt x="303087" y="354865"/>
                </a:lnTo>
                <a:lnTo>
                  <a:pt x="210555" y="181825"/>
                </a:lnTo>
                <a:lnTo>
                  <a:pt x="139479" y="50615"/>
                </a:lnTo>
                <a:lnTo>
                  <a:pt x="925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71" name="object 12"/>
          <p:cNvSpPr/>
          <p:nvPr/>
        </p:nvSpPr>
        <p:spPr>
          <a:xfrm>
            <a:off x="7911857" y="3770016"/>
            <a:ext cx="601345" cy="1819275"/>
          </a:xfrm>
          <a:custGeom>
            <a:avLst/>
            <a:gdLst/>
            <a:ahLst/>
            <a:cxnLst/>
            <a:rect l="l" t="t" r="r" b="b"/>
            <a:pathLst>
              <a:path w="601345" h="1819275">
                <a:moveTo>
                  <a:pt x="296376" y="0"/>
                </a:moveTo>
                <a:lnTo>
                  <a:pt x="273578" y="52428"/>
                </a:lnTo>
                <a:lnTo>
                  <a:pt x="241385" y="132743"/>
                </a:lnTo>
                <a:lnTo>
                  <a:pt x="241385" y="326839"/>
                </a:lnTo>
                <a:lnTo>
                  <a:pt x="249439" y="529607"/>
                </a:lnTo>
                <a:lnTo>
                  <a:pt x="280279" y="713161"/>
                </a:lnTo>
                <a:lnTo>
                  <a:pt x="351355" y="917673"/>
                </a:lnTo>
                <a:lnTo>
                  <a:pt x="437186" y="1151912"/>
                </a:lnTo>
                <a:lnTo>
                  <a:pt x="492166" y="1335466"/>
                </a:lnTo>
                <a:lnTo>
                  <a:pt x="514964" y="1508521"/>
                </a:lnTo>
                <a:lnTo>
                  <a:pt x="498878" y="1569706"/>
                </a:lnTo>
                <a:lnTo>
                  <a:pt x="429143" y="1569706"/>
                </a:lnTo>
                <a:lnTo>
                  <a:pt x="312461" y="1580191"/>
                </a:lnTo>
                <a:lnTo>
                  <a:pt x="148853" y="1609905"/>
                </a:lnTo>
                <a:lnTo>
                  <a:pt x="8042" y="1671090"/>
                </a:lnTo>
                <a:lnTo>
                  <a:pt x="0" y="1692064"/>
                </a:lnTo>
                <a:lnTo>
                  <a:pt x="66748" y="1819227"/>
                </a:lnTo>
                <a:lnTo>
                  <a:pt x="123035" y="1819227"/>
                </a:lnTo>
                <a:lnTo>
                  <a:pt x="163608" y="1782963"/>
                </a:lnTo>
                <a:lnTo>
                  <a:pt x="257482" y="1711292"/>
                </a:lnTo>
                <a:lnTo>
                  <a:pt x="398292" y="1671090"/>
                </a:lnTo>
                <a:lnTo>
                  <a:pt x="599416" y="1671090"/>
                </a:lnTo>
                <a:lnTo>
                  <a:pt x="592752" y="1620391"/>
                </a:lnTo>
                <a:lnTo>
                  <a:pt x="561901" y="1559206"/>
                </a:lnTo>
                <a:lnTo>
                  <a:pt x="561901" y="1498035"/>
                </a:lnTo>
                <a:lnTo>
                  <a:pt x="569954" y="1335466"/>
                </a:lnTo>
                <a:lnTo>
                  <a:pt x="537761" y="1151912"/>
                </a:lnTo>
                <a:lnTo>
                  <a:pt x="476080" y="968372"/>
                </a:lnTo>
                <a:lnTo>
                  <a:pt x="398292" y="713161"/>
                </a:lnTo>
                <a:lnTo>
                  <a:pt x="398292" y="499893"/>
                </a:lnTo>
                <a:lnTo>
                  <a:pt x="413047" y="295326"/>
                </a:lnTo>
                <a:lnTo>
                  <a:pt x="421090" y="103043"/>
                </a:lnTo>
                <a:lnTo>
                  <a:pt x="382207" y="20915"/>
                </a:lnTo>
                <a:lnTo>
                  <a:pt x="296376" y="0"/>
                </a:lnTo>
                <a:close/>
              </a:path>
              <a:path w="601345" h="1819275">
                <a:moveTo>
                  <a:pt x="599416" y="1671090"/>
                </a:moveTo>
                <a:lnTo>
                  <a:pt x="398292" y="1671090"/>
                </a:lnTo>
                <a:lnTo>
                  <a:pt x="514964" y="1692064"/>
                </a:lnTo>
                <a:lnTo>
                  <a:pt x="577997" y="1711292"/>
                </a:lnTo>
                <a:lnTo>
                  <a:pt x="600795" y="1681576"/>
                </a:lnTo>
                <a:lnTo>
                  <a:pt x="599416" y="167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72" name="object 13"/>
          <p:cNvSpPr/>
          <p:nvPr/>
        </p:nvSpPr>
        <p:spPr>
          <a:xfrm>
            <a:off x="7615479" y="3822444"/>
            <a:ext cx="499109" cy="1517650"/>
          </a:xfrm>
          <a:custGeom>
            <a:avLst/>
            <a:gdLst/>
            <a:ahLst/>
            <a:cxnLst/>
            <a:rect l="l" t="t" r="r" b="b"/>
            <a:pathLst>
              <a:path w="499109" h="1517650">
                <a:moveTo>
                  <a:pt x="443889" y="0"/>
                </a:moveTo>
                <a:lnTo>
                  <a:pt x="374155" y="0"/>
                </a:lnTo>
                <a:lnTo>
                  <a:pt x="343315" y="61212"/>
                </a:lnTo>
                <a:lnTo>
                  <a:pt x="335261" y="173040"/>
                </a:lnTo>
                <a:lnTo>
                  <a:pt x="343315" y="417751"/>
                </a:lnTo>
                <a:lnTo>
                  <a:pt x="358069" y="641505"/>
                </a:lnTo>
                <a:lnTo>
                  <a:pt x="374155" y="784846"/>
                </a:lnTo>
                <a:lnTo>
                  <a:pt x="405006" y="1008585"/>
                </a:lnTo>
                <a:lnTo>
                  <a:pt x="405006" y="1181640"/>
                </a:lnTo>
                <a:lnTo>
                  <a:pt x="390252" y="1221854"/>
                </a:lnTo>
                <a:lnTo>
                  <a:pt x="304421" y="1262053"/>
                </a:lnTo>
                <a:lnTo>
                  <a:pt x="116673" y="1323238"/>
                </a:lnTo>
                <a:lnTo>
                  <a:pt x="8046" y="1384423"/>
                </a:lnTo>
                <a:lnTo>
                  <a:pt x="0" y="1426379"/>
                </a:lnTo>
                <a:lnTo>
                  <a:pt x="85827" y="1517278"/>
                </a:lnTo>
                <a:lnTo>
                  <a:pt x="124716" y="1517278"/>
                </a:lnTo>
                <a:lnTo>
                  <a:pt x="218590" y="1435108"/>
                </a:lnTo>
                <a:lnTo>
                  <a:pt x="311132" y="1373937"/>
                </a:lnTo>
                <a:lnTo>
                  <a:pt x="405006" y="1344209"/>
                </a:lnTo>
                <a:lnTo>
                  <a:pt x="476083" y="1323238"/>
                </a:lnTo>
                <a:lnTo>
                  <a:pt x="498880" y="1293524"/>
                </a:lnTo>
                <a:lnTo>
                  <a:pt x="498880" y="1160669"/>
                </a:lnTo>
                <a:lnTo>
                  <a:pt x="482783" y="987614"/>
                </a:lnTo>
                <a:lnTo>
                  <a:pt x="435846" y="742889"/>
                </a:lnTo>
                <a:lnTo>
                  <a:pt x="429146" y="620520"/>
                </a:lnTo>
                <a:lnTo>
                  <a:pt x="468029" y="335623"/>
                </a:lnTo>
                <a:lnTo>
                  <a:pt x="482783" y="193956"/>
                </a:lnTo>
                <a:lnTo>
                  <a:pt x="468029" y="61212"/>
                </a:lnTo>
                <a:lnTo>
                  <a:pt x="4438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73" name="object 14"/>
          <p:cNvSpPr/>
          <p:nvPr/>
        </p:nvSpPr>
        <p:spPr>
          <a:xfrm>
            <a:off x="7599385" y="1588393"/>
            <a:ext cx="819785" cy="1353185"/>
          </a:xfrm>
          <a:custGeom>
            <a:avLst/>
            <a:gdLst/>
            <a:ahLst/>
            <a:cxnLst/>
            <a:rect l="l" t="t" r="r" b="b"/>
            <a:pathLst>
              <a:path w="819784" h="1353185">
                <a:moveTo>
                  <a:pt x="764412" y="0"/>
                </a:moveTo>
                <a:lnTo>
                  <a:pt x="693336" y="0"/>
                </a:lnTo>
                <a:lnTo>
                  <a:pt x="607505" y="50754"/>
                </a:lnTo>
                <a:lnTo>
                  <a:pt x="553856" y="183498"/>
                </a:lnTo>
                <a:lnTo>
                  <a:pt x="482780" y="244711"/>
                </a:lnTo>
                <a:lnTo>
                  <a:pt x="374162" y="263953"/>
                </a:lnTo>
                <a:lnTo>
                  <a:pt x="178361" y="295465"/>
                </a:lnTo>
                <a:lnTo>
                  <a:pt x="22798" y="356678"/>
                </a:lnTo>
                <a:lnTo>
                  <a:pt x="0" y="407293"/>
                </a:lnTo>
                <a:lnTo>
                  <a:pt x="14752" y="569876"/>
                </a:lnTo>
                <a:lnTo>
                  <a:pt x="69735" y="793672"/>
                </a:lnTo>
                <a:lnTo>
                  <a:pt x="147520" y="977170"/>
                </a:lnTo>
                <a:lnTo>
                  <a:pt x="225298" y="1139753"/>
                </a:lnTo>
                <a:lnTo>
                  <a:pt x="296374" y="1251581"/>
                </a:lnTo>
                <a:lnTo>
                  <a:pt x="366109" y="1332036"/>
                </a:lnTo>
                <a:lnTo>
                  <a:pt x="435843" y="1352952"/>
                </a:lnTo>
                <a:lnTo>
                  <a:pt x="474737" y="1291879"/>
                </a:lnTo>
                <a:lnTo>
                  <a:pt x="459982" y="1200966"/>
                </a:lnTo>
                <a:lnTo>
                  <a:pt x="429142" y="1078541"/>
                </a:lnTo>
                <a:lnTo>
                  <a:pt x="311129" y="935200"/>
                </a:lnTo>
                <a:lnTo>
                  <a:pt x="194457" y="804130"/>
                </a:lnTo>
                <a:lnTo>
                  <a:pt x="139467" y="660789"/>
                </a:lnTo>
                <a:lnTo>
                  <a:pt x="116669" y="436993"/>
                </a:lnTo>
                <a:lnTo>
                  <a:pt x="249437" y="375781"/>
                </a:lnTo>
                <a:lnTo>
                  <a:pt x="459982" y="346081"/>
                </a:lnTo>
                <a:lnTo>
                  <a:pt x="599491" y="346081"/>
                </a:lnTo>
                <a:lnTo>
                  <a:pt x="607505" y="335623"/>
                </a:lnTo>
                <a:lnTo>
                  <a:pt x="592750" y="285008"/>
                </a:lnTo>
                <a:lnTo>
                  <a:pt x="615548" y="194095"/>
                </a:lnTo>
                <a:lnTo>
                  <a:pt x="678581" y="111828"/>
                </a:lnTo>
                <a:lnTo>
                  <a:pt x="725518" y="90912"/>
                </a:lnTo>
                <a:lnTo>
                  <a:pt x="819392" y="90912"/>
                </a:lnTo>
                <a:lnTo>
                  <a:pt x="764412" y="0"/>
                </a:lnTo>
                <a:close/>
              </a:path>
              <a:path w="819784" h="1353185">
                <a:moveTo>
                  <a:pt x="599491" y="346081"/>
                </a:moveTo>
                <a:lnTo>
                  <a:pt x="459982" y="346081"/>
                </a:lnTo>
                <a:lnTo>
                  <a:pt x="545813" y="356678"/>
                </a:lnTo>
                <a:lnTo>
                  <a:pt x="568611" y="386378"/>
                </a:lnTo>
                <a:lnTo>
                  <a:pt x="599491" y="346081"/>
                </a:lnTo>
                <a:close/>
              </a:path>
              <a:path w="819784" h="1353185">
                <a:moveTo>
                  <a:pt x="819392" y="90912"/>
                </a:moveTo>
                <a:lnTo>
                  <a:pt x="725518" y="90912"/>
                </a:lnTo>
                <a:lnTo>
                  <a:pt x="787210" y="141667"/>
                </a:lnTo>
                <a:lnTo>
                  <a:pt x="819392" y="90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74" name="object 15"/>
          <p:cNvSpPr/>
          <p:nvPr/>
        </p:nvSpPr>
        <p:spPr>
          <a:xfrm>
            <a:off x="8739251" y="1272012"/>
            <a:ext cx="226695" cy="335915"/>
          </a:xfrm>
          <a:custGeom>
            <a:avLst/>
            <a:gdLst/>
            <a:ahLst/>
            <a:cxnLst/>
            <a:rect l="l" t="t" r="r" b="b"/>
            <a:pathLst>
              <a:path w="226695" h="335915">
                <a:moveTo>
                  <a:pt x="77852" y="202740"/>
                </a:moveTo>
                <a:lnTo>
                  <a:pt x="30926" y="234253"/>
                </a:lnTo>
                <a:lnTo>
                  <a:pt x="6765" y="274410"/>
                </a:lnTo>
                <a:lnTo>
                  <a:pt x="0" y="325165"/>
                </a:lnTo>
                <a:lnTo>
                  <a:pt x="30926" y="335623"/>
                </a:lnTo>
                <a:lnTo>
                  <a:pt x="45637" y="314708"/>
                </a:lnTo>
                <a:lnTo>
                  <a:pt x="45637" y="295465"/>
                </a:lnTo>
                <a:lnTo>
                  <a:pt x="69798" y="263953"/>
                </a:lnTo>
                <a:lnTo>
                  <a:pt x="124778" y="263953"/>
                </a:lnTo>
                <a:lnTo>
                  <a:pt x="179758" y="253495"/>
                </a:lnTo>
                <a:lnTo>
                  <a:pt x="206129" y="213198"/>
                </a:lnTo>
                <a:lnTo>
                  <a:pt x="124778" y="213198"/>
                </a:lnTo>
                <a:lnTo>
                  <a:pt x="77852" y="202740"/>
                </a:lnTo>
                <a:close/>
              </a:path>
              <a:path w="226695" h="335915">
                <a:moveTo>
                  <a:pt x="217659" y="61212"/>
                </a:moveTo>
                <a:lnTo>
                  <a:pt x="163651" y="61212"/>
                </a:lnTo>
                <a:lnTo>
                  <a:pt x="186416" y="90912"/>
                </a:lnTo>
                <a:lnTo>
                  <a:pt x="186416" y="152125"/>
                </a:lnTo>
                <a:lnTo>
                  <a:pt x="163651" y="202740"/>
                </a:lnTo>
                <a:lnTo>
                  <a:pt x="124778" y="213198"/>
                </a:lnTo>
                <a:lnTo>
                  <a:pt x="206129" y="213198"/>
                </a:lnTo>
                <a:lnTo>
                  <a:pt x="218631" y="194095"/>
                </a:lnTo>
                <a:lnTo>
                  <a:pt x="226684" y="101370"/>
                </a:lnTo>
                <a:lnTo>
                  <a:pt x="217659" y="61212"/>
                </a:lnTo>
                <a:close/>
              </a:path>
              <a:path w="226695" h="335915">
                <a:moveTo>
                  <a:pt x="132832" y="0"/>
                </a:moveTo>
                <a:lnTo>
                  <a:pt x="69798" y="20915"/>
                </a:lnTo>
                <a:lnTo>
                  <a:pt x="53691" y="71670"/>
                </a:lnTo>
                <a:lnTo>
                  <a:pt x="77852" y="90912"/>
                </a:lnTo>
                <a:lnTo>
                  <a:pt x="100617" y="71670"/>
                </a:lnTo>
                <a:lnTo>
                  <a:pt x="132832" y="61212"/>
                </a:lnTo>
                <a:lnTo>
                  <a:pt x="217659" y="61212"/>
                </a:lnTo>
                <a:lnTo>
                  <a:pt x="210577" y="29699"/>
                </a:lnTo>
                <a:lnTo>
                  <a:pt x="1328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75" name="object 16"/>
          <p:cNvSpPr/>
          <p:nvPr/>
        </p:nvSpPr>
        <p:spPr>
          <a:xfrm>
            <a:off x="8684271" y="1649606"/>
            <a:ext cx="56515" cy="71755"/>
          </a:xfrm>
          <a:custGeom>
            <a:avLst/>
            <a:gdLst/>
            <a:ahLst/>
            <a:cxnLst/>
            <a:rect l="l" t="t" r="r" b="b"/>
            <a:pathLst>
              <a:path w="56515" h="71755">
                <a:moveTo>
                  <a:pt x="28241" y="0"/>
                </a:moveTo>
                <a:lnTo>
                  <a:pt x="17260" y="2814"/>
                </a:lnTo>
                <a:lnTo>
                  <a:pt x="8281" y="10492"/>
                </a:lnTo>
                <a:lnTo>
                  <a:pt x="2223" y="21882"/>
                </a:lnTo>
                <a:lnTo>
                  <a:pt x="0" y="35835"/>
                </a:lnTo>
                <a:lnTo>
                  <a:pt x="2223" y="49787"/>
                </a:lnTo>
                <a:lnTo>
                  <a:pt x="8281" y="61177"/>
                </a:lnTo>
                <a:lnTo>
                  <a:pt x="17260" y="68855"/>
                </a:lnTo>
                <a:lnTo>
                  <a:pt x="28241" y="71670"/>
                </a:lnTo>
                <a:lnTo>
                  <a:pt x="39161" y="68855"/>
                </a:lnTo>
                <a:lnTo>
                  <a:pt x="48107" y="61177"/>
                </a:lnTo>
                <a:lnTo>
                  <a:pt x="54154" y="49787"/>
                </a:lnTo>
                <a:lnTo>
                  <a:pt x="56375" y="35835"/>
                </a:lnTo>
                <a:lnTo>
                  <a:pt x="54154" y="21882"/>
                </a:lnTo>
                <a:lnTo>
                  <a:pt x="48107" y="10492"/>
                </a:lnTo>
                <a:lnTo>
                  <a:pt x="39161" y="2814"/>
                </a:lnTo>
                <a:lnTo>
                  <a:pt x="282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76" name="object 17"/>
          <p:cNvSpPr/>
          <p:nvPr/>
        </p:nvSpPr>
        <p:spPr>
          <a:xfrm>
            <a:off x="615895" y="1320407"/>
            <a:ext cx="292735" cy="452120"/>
          </a:xfrm>
          <a:custGeom>
            <a:avLst/>
            <a:gdLst/>
            <a:ahLst/>
            <a:cxnLst/>
            <a:rect l="l" t="t" r="r" b="b"/>
            <a:pathLst>
              <a:path w="292734" h="452119">
                <a:moveTo>
                  <a:pt x="276178" y="91439"/>
                </a:moveTo>
                <a:lnTo>
                  <a:pt x="128922" y="91439"/>
                </a:lnTo>
                <a:lnTo>
                  <a:pt x="181108" y="110488"/>
                </a:lnTo>
                <a:lnTo>
                  <a:pt x="176508" y="161553"/>
                </a:lnTo>
                <a:lnTo>
                  <a:pt x="113571" y="201176"/>
                </a:lnTo>
                <a:lnTo>
                  <a:pt x="102065" y="313190"/>
                </a:lnTo>
                <a:lnTo>
                  <a:pt x="113571" y="348246"/>
                </a:lnTo>
                <a:lnTo>
                  <a:pt x="92854" y="387106"/>
                </a:lnTo>
                <a:lnTo>
                  <a:pt x="97465" y="426740"/>
                </a:lnTo>
                <a:lnTo>
                  <a:pt x="141969" y="451880"/>
                </a:lnTo>
                <a:lnTo>
                  <a:pt x="199530" y="433594"/>
                </a:lnTo>
                <a:lnTo>
                  <a:pt x="217941" y="387106"/>
                </a:lnTo>
                <a:lnTo>
                  <a:pt x="194919" y="342917"/>
                </a:lnTo>
                <a:lnTo>
                  <a:pt x="220247" y="317766"/>
                </a:lnTo>
                <a:lnTo>
                  <a:pt x="220247" y="256044"/>
                </a:lnTo>
                <a:lnTo>
                  <a:pt x="285478" y="203464"/>
                </a:lnTo>
                <a:lnTo>
                  <a:pt x="292384" y="124208"/>
                </a:lnTo>
                <a:lnTo>
                  <a:pt x="276178" y="91439"/>
                </a:lnTo>
                <a:close/>
              </a:path>
              <a:path w="292734" h="452119">
                <a:moveTo>
                  <a:pt x="167296" y="0"/>
                </a:moveTo>
                <a:lnTo>
                  <a:pt x="74442" y="25150"/>
                </a:lnTo>
                <a:lnTo>
                  <a:pt x="20716" y="76205"/>
                </a:lnTo>
                <a:lnTo>
                  <a:pt x="0" y="154688"/>
                </a:lnTo>
                <a:lnTo>
                  <a:pt x="2305" y="201176"/>
                </a:lnTo>
                <a:lnTo>
                  <a:pt x="97465" y="195836"/>
                </a:lnTo>
                <a:lnTo>
                  <a:pt x="99759" y="121919"/>
                </a:lnTo>
                <a:lnTo>
                  <a:pt x="128922" y="91439"/>
                </a:lnTo>
                <a:lnTo>
                  <a:pt x="276178" y="91439"/>
                </a:lnTo>
                <a:lnTo>
                  <a:pt x="250175" y="38860"/>
                </a:lnTo>
                <a:lnTo>
                  <a:pt x="1672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77" name="object 18"/>
          <p:cNvSpPr/>
          <p:nvPr/>
        </p:nvSpPr>
        <p:spPr>
          <a:xfrm>
            <a:off x="632776" y="1338693"/>
            <a:ext cx="259715" cy="315595"/>
          </a:xfrm>
          <a:custGeom>
            <a:avLst/>
            <a:gdLst/>
            <a:ahLst/>
            <a:cxnLst/>
            <a:rect l="l" t="t" r="r" b="b"/>
            <a:pathLst>
              <a:path w="259715" h="315594">
                <a:moveTo>
                  <a:pt x="224277" y="48776"/>
                </a:moveTo>
                <a:lnTo>
                  <a:pt x="136604" y="48776"/>
                </a:lnTo>
                <a:lnTo>
                  <a:pt x="166532" y="69350"/>
                </a:lnTo>
                <a:lnTo>
                  <a:pt x="198754" y="101356"/>
                </a:lnTo>
                <a:lnTo>
                  <a:pt x="189554" y="156976"/>
                </a:lnTo>
                <a:lnTo>
                  <a:pt x="129687" y="182890"/>
                </a:lnTo>
                <a:lnTo>
                  <a:pt x="113581" y="221750"/>
                </a:lnTo>
                <a:lnTo>
                  <a:pt x="118181" y="261373"/>
                </a:lnTo>
                <a:lnTo>
                  <a:pt x="110511" y="315478"/>
                </a:lnTo>
                <a:lnTo>
                  <a:pt x="170367" y="315478"/>
                </a:lnTo>
                <a:lnTo>
                  <a:pt x="178037" y="275092"/>
                </a:lnTo>
                <a:lnTo>
                  <a:pt x="173437" y="228615"/>
                </a:lnTo>
                <a:lnTo>
                  <a:pt x="210271" y="203464"/>
                </a:lnTo>
                <a:lnTo>
                  <a:pt x="237893" y="189744"/>
                </a:lnTo>
                <a:lnTo>
                  <a:pt x="259386" y="129547"/>
                </a:lnTo>
                <a:lnTo>
                  <a:pt x="240199" y="64773"/>
                </a:lnTo>
                <a:lnTo>
                  <a:pt x="224277" y="48776"/>
                </a:lnTo>
                <a:close/>
              </a:path>
              <a:path w="259715" h="315594">
                <a:moveTo>
                  <a:pt x="175732" y="0"/>
                </a:moveTo>
                <a:lnTo>
                  <a:pt x="96689" y="5339"/>
                </a:lnTo>
                <a:lnTo>
                  <a:pt x="33763" y="44199"/>
                </a:lnTo>
                <a:lnTo>
                  <a:pt x="6140" y="92965"/>
                </a:lnTo>
                <a:lnTo>
                  <a:pt x="0" y="159264"/>
                </a:lnTo>
                <a:lnTo>
                  <a:pt x="37598" y="152410"/>
                </a:lnTo>
                <a:lnTo>
                  <a:pt x="58849" y="152410"/>
                </a:lnTo>
                <a:lnTo>
                  <a:pt x="57561" y="115827"/>
                </a:lnTo>
                <a:lnTo>
                  <a:pt x="73667" y="67062"/>
                </a:lnTo>
                <a:lnTo>
                  <a:pt x="136604" y="48776"/>
                </a:lnTo>
                <a:lnTo>
                  <a:pt x="224277" y="48776"/>
                </a:lnTo>
                <a:lnTo>
                  <a:pt x="175732" y="0"/>
                </a:lnTo>
                <a:close/>
              </a:path>
              <a:path w="259715" h="315594">
                <a:moveTo>
                  <a:pt x="58849" y="152410"/>
                </a:moveTo>
                <a:lnTo>
                  <a:pt x="37598" y="152410"/>
                </a:lnTo>
                <a:lnTo>
                  <a:pt x="59090" y="159264"/>
                </a:lnTo>
                <a:lnTo>
                  <a:pt x="58849" y="152410"/>
                </a:lnTo>
                <a:close/>
              </a:path>
            </a:pathLst>
          </a:custGeom>
          <a:solidFill>
            <a:srgbClr val="00B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78" name="object 19"/>
          <p:cNvSpPr/>
          <p:nvPr/>
        </p:nvSpPr>
        <p:spPr>
          <a:xfrm>
            <a:off x="727171" y="1677797"/>
            <a:ext cx="83820" cy="71755"/>
          </a:xfrm>
          <a:custGeom>
            <a:avLst/>
            <a:gdLst/>
            <a:ahLst/>
            <a:cxnLst/>
            <a:rect l="l" t="t" r="r" b="b"/>
            <a:pathLst>
              <a:path w="83820" h="71755">
                <a:moveTo>
                  <a:pt x="29927" y="0"/>
                </a:moveTo>
                <a:lnTo>
                  <a:pt x="6140" y="12956"/>
                </a:lnTo>
                <a:lnTo>
                  <a:pt x="0" y="48013"/>
                </a:lnTo>
                <a:lnTo>
                  <a:pt x="18411" y="71628"/>
                </a:lnTo>
                <a:lnTo>
                  <a:pt x="65231" y="71628"/>
                </a:lnTo>
                <a:lnTo>
                  <a:pt x="83643" y="43436"/>
                </a:lnTo>
                <a:lnTo>
                  <a:pt x="67526" y="9142"/>
                </a:lnTo>
                <a:lnTo>
                  <a:pt x="29927" y="0"/>
                </a:lnTo>
                <a:close/>
              </a:path>
            </a:pathLst>
          </a:custGeom>
          <a:solidFill>
            <a:srgbClr val="00B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79" name="object 20"/>
          <p:cNvSpPr/>
          <p:nvPr/>
        </p:nvSpPr>
        <p:spPr>
          <a:xfrm>
            <a:off x="399483" y="1196708"/>
            <a:ext cx="715010" cy="701040"/>
          </a:xfrm>
          <a:custGeom>
            <a:avLst/>
            <a:gdLst/>
            <a:ahLst/>
            <a:cxnLst/>
            <a:rect l="l" t="t" r="r" b="b"/>
            <a:pathLst>
              <a:path w="715010" h="701039">
                <a:moveTo>
                  <a:pt x="474368" y="0"/>
                </a:moveTo>
                <a:lnTo>
                  <a:pt x="303006" y="0"/>
                </a:lnTo>
                <a:lnTo>
                  <a:pt x="197989" y="33774"/>
                </a:lnTo>
                <a:lnTo>
                  <a:pt x="85950" y="105413"/>
                </a:lnTo>
                <a:lnTo>
                  <a:pt x="34533" y="209047"/>
                </a:lnTo>
                <a:lnTo>
                  <a:pt x="11510" y="314969"/>
                </a:lnTo>
                <a:lnTo>
                  <a:pt x="0" y="421654"/>
                </a:lnTo>
                <a:lnTo>
                  <a:pt x="51417" y="499374"/>
                </a:lnTo>
                <a:lnTo>
                  <a:pt x="114346" y="603016"/>
                </a:lnTo>
                <a:lnTo>
                  <a:pt x="260915" y="686076"/>
                </a:lnTo>
                <a:lnTo>
                  <a:pt x="401355" y="700555"/>
                </a:lnTo>
                <a:lnTo>
                  <a:pt x="499585" y="672360"/>
                </a:lnTo>
                <a:lnTo>
                  <a:pt x="560206" y="638068"/>
                </a:lnTo>
                <a:lnTo>
                  <a:pt x="624672" y="614446"/>
                </a:lnTo>
                <a:lnTo>
                  <a:pt x="627527" y="607587"/>
                </a:lnTo>
                <a:lnTo>
                  <a:pt x="339958" y="607587"/>
                </a:lnTo>
                <a:lnTo>
                  <a:pt x="227917" y="584722"/>
                </a:lnTo>
                <a:lnTo>
                  <a:pt x="139674" y="487954"/>
                </a:lnTo>
                <a:lnTo>
                  <a:pt x="99763" y="423180"/>
                </a:lnTo>
                <a:lnTo>
                  <a:pt x="97461" y="321824"/>
                </a:lnTo>
                <a:lnTo>
                  <a:pt x="118946" y="236476"/>
                </a:lnTo>
                <a:lnTo>
                  <a:pt x="176507" y="164847"/>
                </a:lnTo>
                <a:lnTo>
                  <a:pt x="208741" y="119122"/>
                </a:lnTo>
                <a:lnTo>
                  <a:pt x="286243" y="100073"/>
                </a:lnTo>
                <a:lnTo>
                  <a:pt x="369121" y="70356"/>
                </a:lnTo>
                <a:lnTo>
                  <a:pt x="502142" y="70356"/>
                </a:lnTo>
                <a:lnTo>
                  <a:pt x="527207" y="7871"/>
                </a:lnTo>
                <a:lnTo>
                  <a:pt x="474368" y="0"/>
                </a:lnTo>
                <a:close/>
              </a:path>
              <a:path w="715010" h="701039">
                <a:moveTo>
                  <a:pt x="527207" y="7871"/>
                </a:moveTo>
                <a:lnTo>
                  <a:pt x="488079" y="105413"/>
                </a:lnTo>
                <a:lnTo>
                  <a:pt x="582463" y="173990"/>
                </a:lnTo>
                <a:lnTo>
                  <a:pt x="619297" y="231909"/>
                </a:lnTo>
                <a:lnTo>
                  <a:pt x="641554" y="311918"/>
                </a:lnTo>
                <a:lnTo>
                  <a:pt x="615461" y="441466"/>
                </a:lnTo>
                <a:lnTo>
                  <a:pt x="560206" y="535957"/>
                </a:lnTo>
                <a:lnTo>
                  <a:pt x="504185" y="566436"/>
                </a:lnTo>
                <a:lnTo>
                  <a:pt x="441259" y="596154"/>
                </a:lnTo>
                <a:lnTo>
                  <a:pt x="339958" y="607587"/>
                </a:lnTo>
                <a:lnTo>
                  <a:pt x="627527" y="607587"/>
                </a:lnTo>
                <a:lnTo>
                  <a:pt x="648460" y="557294"/>
                </a:lnTo>
                <a:lnTo>
                  <a:pt x="704480" y="466617"/>
                </a:lnTo>
                <a:lnTo>
                  <a:pt x="714764" y="406634"/>
                </a:lnTo>
                <a:lnTo>
                  <a:pt x="714764" y="297216"/>
                </a:lnTo>
                <a:lnTo>
                  <a:pt x="706786" y="236476"/>
                </a:lnTo>
                <a:lnTo>
                  <a:pt x="662282" y="114556"/>
                </a:lnTo>
                <a:lnTo>
                  <a:pt x="601650" y="68068"/>
                </a:lnTo>
                <a:lnTo>
                  <a:pt x="527207" y="7871"/>
                </a:lnTo>
                <a:close/>
              </a:path>
              <a:path w="715010" h="701039">
                <a:moveTo>
                  <a:pt x="502142" y="70356"/>
                </a:moveTo>
                <a:lnTo>
                  <a:pt x="369121" y="70356"/>
                </a:lnTo>
                <a:lnTo>
                  <a:pt x="488079" y="105413"/>
                </a:lnTo>
                <a:lnTo>
                  <a:pt x="502142" y="70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80" name="object 21"/>
          <p:cNvSpPr/>
          <p:nvPr/>
        </p:nvSpPr>
        <p:spPr>
          <a:xfrm>
            <a:off x="420203" y="1204579"/>
            <a:ext cx="684530" cy="676275"/>
          </a:xfrm>
          <a:custGeom>
            <a:avLst/>
            <a:gdLst/>
            <a:ahLst/>
            <a:cxnLst/>
            <a:rect l="l" t="t" r="r" b="b"/>
            <a:pathLst>
              <a:path w="684530" h="676275">
                <a:moveTo>
                  <a:pt x="362223" y="0"/>
                </a:moveTo>
                <a:lnTo>
                  <a:pt x="221784" y="22862"/>
                </a:lnTo>
                <a:lnTo>
                  <a:pt x="131990" y="73916"/>
                </a:lnTo>
                <a:lnTo>
                  <a:pt x="51417" y="145545"/>
                </a:lnTo>
                <a:lnTo>
                  <a:pt x="30697" y="247653"/>
                </a:lnTo>
                <a:lnTo>
                  <a:pt x="0" y="360440"/>
                </a:lnTo>
                <a:lnTo>
                  <a:pt x="79044" y="540279"/>
                </a:lnTo>
                <a:lnTo>
                  <a:pt x="207197" y="647724"/>
                </a:lnTo>
                <a:lnTo>
                  <a:pt x="325379" y="675919"/>
                </a:lnTo>
                <a:lnTo>
                  <a:pt x="434350" y="655344"/>
                </a:lnTo>
                <a:lnTo>
                  <a:pt x="486961" y="627911"/>
                </a:lnTo>
                <a:lnTo>
                  <a:pt x="353777" y="627911"/>
                </a:lnTo>
                <a:lnTo>
                  <a:pt x="272429" y="609622"/>
                </a:lnTo>
                <a:lnTo>
                  <a:pt x="186480" y="581428"/>
                </a:lnTo>
                <a:lnTo>
                  <a:pt x="148882" y="532662"/>
                </a:lnTo>
                <a:lnTo>
                  <a:pt x="93626" y="486937"/>
                </a:lnTo>
                <a:lnTo>
                  <a:pt x="46812" y="358152"/>
                </a:lnTo>
                <a:lnTo>
                  <a:pt x="67532" y="275092"/>
                </a:lnTo>
                <a:lnTo>
                  <a:pt x="102837" y="173736"/>
                </a:lnTo>
                <a:lnTo>
                  <a:pt x="174974" y="94490"/>
                </a:lnTo>
                <a:lnTo>
                  <a:pt x="290851" y="48765"/>
                </a:lnTo>
                <a:lnTo>
                  <a:pt x="369894" y="48765"/>
                </a:lnTo>
                <a:lnTo>
                  <a:pt x="362223" y="0"/>
                </a:lnTo>
                <a:close/>
              </a:path>
              <a:path w="684530" h="676275">
                <a:moveTo>
                  <a:pt x="362223" y="0"/>
                </a:moveTo>
                <a:lnTo>
                  <a:pt x="369894" y="48765"/>
                </a:lnTo>
                <a:lnTo>
                  <a:pt x="532580" y="99819"/>
                </a:lnTo>
                <a:lnTo>
                  <a:pt x="594742" y="178313"/>
                </a:lnTo>
                <a:lnTo>
                  <a:pt x="639256" y="249941"/>
                </a:lnTo>
                <a:lnTo>
                  <a:pt x="639256" y="355864"/>
                </a:lnTo>
                <a:lnTo>
                  <a:pt x="603953" y="482360"/>
                </a:lnTo>
                <a:lnTo>
                  <a:pt x="511098" y="574573"/>
                </a:lnTo>
                <a:lnTo>
                  <a:pt x="353777" y="627911"/>
                </a:lnTo>
                <a:lnTo>
                  <a:pt x="486961" y="627911"/>
                </a:lnTo>
                <a:lnTo>
                  <a:pt x="571719" y="583716"/>
                </a:lnTo>
                <a:lnTo>
                  <a:pt x="634645" y="502934"/>
                </a:lnTo>
                <a:lnTo>
                  <a:pt x="678395" y="410732"/>
                </a:lnTo>
                <a:lnTo>
                  <a:pt x="684536" y="307098"/>
                </a:lnTo>
                <a:lnTo>
                  <a:pt x="650762" y="163830"/>
                </a:lnTo>
                <a:lnTo>
                  <a:pt x="585530" y="98304"/>
                </a:lnTo>
                <a:lnTo>
                  <a:pt x="534886" y="39622"/>
                </a:lnTo>
                <a:lnTo>
                  <a:pt x="435891" y="11431"/>
                </a:lnTo>
                <a:lnTo>
                  <a:pt x="362223" y="0"/>
                </a:lnTo>
                <a:close/>
              </a:path>
            </a:pathLst>
          </a:custGeom>
          <a:solidFill>
            <a:srgbClr val="00B1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607</Words>
  <Application>Microsoft Office PowerPoint</Application>
  <PresentationFormat>On-screen Show (4:3)</PresentationFormat>
  <Paragraphs>660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Contents</vt:lpstr>
      <vt:lpstr>Why Mobile Databases?</vt:lpstr>
      <vt:lpstr>Mobile Database:</vt:lpstr>
      <vt:lpstr>Client-Server Mobile Databases:</vt:lpstr>
      <vt:lpstr>Client-Server Mobile Databases:</vt:lpstr>
      <vt:lpstr>Peer-to-Peer Mobile Databases:</vt:lpstr>
      <vt:lpstr>Peer-to-Peer Mobile Databases:</vt:lpstr>
      <vt:lpstr>Characteristics of Mobile Environments:</vt:lpstr>
      <vt:lpstr>Requirements of Mobile DBMSs:</vt:lpstr>
      <vt:lpstr>Small Memory Footprint:</vt:lpstr>
      <vt:lpstr>Flash-Optimized Storage System:</vt:lpstr>
      <vt:lpstr>Security:</vt:lpstr>
      <vt:lpstr>Low Power Consumption:</vt:lpstr>
      <vt:lpstr>Self-Management:</vt:lpstr>
      <vt:lpstr>Embeddable in applications :</vt:lpstr>
      <vt:lpstr>Existing Mobile Databases:</vt:lpstr>
      <vt:lpstr>References: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Databases</dc:title>
  <dc:creator>www.powerpointstyles.com;Niloofar</dc:creator>
  <cp:lastModifiedBy>lucym29</cp:lastModifiedBy>
  <cp:revision>3</cp:revision>
  <dcterms:created xsi:type="dcterms:W3CDTF">2017-06-15T03:29:55Z</dcterms:created>
  <dcterms:modified xsi:type="dcterms:W3CDTF">2017-06-16T04:23:11Z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2012-11-20T00:00:00Z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2017-06-16T00:00:00Z</vt:filetime>
  </property>
</Properties>
</file>