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4" r:id="rId5"/>
    <p:sldId id="258" r:id="rId6"/>
    <p:sldId id="261" r:id="rId7"/>
    <p:sldId id="259" r:id="rId8"/>
    <p:sldId id="265" r:id="rId9"/>
    <p:sldId id="260" r:id="rId10"/>
    <p:sldId id="262" r:id="rId11"/>
    <p:sldId id="263" r:id="rId12"/>
    <p:sldId id="269" r:id="rId13"/>
    <p:sldId id="267" r:id="rId14"/>
    <p:sldId id="270" r:id="rId1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25198"/>
    <a:srgbClr val="000099"/>
    <a:srgbClr val="1C1C1C"/>
    <a:srgbClr val="3366FF"/>
    <a:srgbClr val="99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>
        <p:scale>
          <a:sx n="77" d="100"/>
          <a:sy n="77" d="100"/>
        </p:scale>
        <p:origin x="-94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912A3A-A373-4857-BDF5-0A186E0E803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23284-6781-4466-ACD6-56ED49A0350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A17D8-C559-4371-9F7A-04361D0E6FE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E51329-F4FC-4A33-96C1-5EE02ACCD8D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3FD97-B8C5-4266-8472-74DD0837578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672B8-DBDB-44F9-844F-AE3B5EE9174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CC065-1EA1-441D-BEE9-D5140FE8C1A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0FBBC0-BE7C-4316-9FC4-9CE031138C8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1E125-B4D1-4B70-8208-DE01E9AA2C5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D9B8E-877F-4998-9B05-1C8471350EA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12E640-C053-4217-8F58-1E9864EE6A8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CA7AE0E-4970-49BB-9AB0-909535AE61B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mallbusiness.chron.com/gmail-pop-imap-62330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keuseof.com/tag/technology-explained-how-does-an-email-server-work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827584" y="692696"/>
            <a:ext cx="7429552" cy="1214446"/>
          </a:xfrm>
          <a:noFill/>
          <a:ln/>
        </p:spPr>
        <p:txBody>
          <a:bodyPr/>
          <a:lstStyle/>
          <a:p>
            <a:pPr algn="l"/>
            <a:r>
              <a:rPr lang="es-UY" sz="4000" b="1" smtClean="0">
                <a:solidFill>
                  <a:schemeClr val="tx1"/>
                </a:solidFill>
              </a:rPr>
              <a:t>		POP </a:t>
            </a:r>
            <a:r>
              <a:rPr lang="es-UY" sz="4000" b="1" dirty="0" smtClean="0">
                <a:solidFill>
                  <a:schemeClr val="tx1"/>
                </a:solidFill>
              </a:rPr>
              <a:t>&amp;  IMAP</a:t>
            </a:r>
            <a:endParaRPr lang="es-ES" sz="4000" b="1" dirty="0">
              <a:solidFill>
                <a:schemeClr val="tx1"/>
              </a:solidFill>
            </a:endParaRPr>
          </a:p>
        </p:txBody>
      </p:sp>
      <p:sp>
        <p:nvSpPr>
          <p:cNvPr id="2167" name="Rectangle 119"/>
          <p:cNvSpPr>
            <a:spLocks noChangeArrowheads="1"/>
          </p:cNvSpPr>
          <p:nvPr/>
        </p:nvSpPr>
        <p:spPr bwMode="auto">
          <a:xfrm>
            <a:off x="428596" y="2357430"/>
            <a:ext cx="8429684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es-ES" b="1" dirty="0"/>
          </a:p>
        </p:txBody>
      </p:sp>
      <p:pic>
        <p:nvPicPr>
          <p:cNvPr id="6" name="Picture 5" descr="POP-vs-I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288" y="2204864"/>
            <a:ext cx="5643570" cy="46531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1520" y="2636912"/>
            <a:ext cx="3243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Presenters: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Sumit</a:t>
            </a:r>
            <a:r>
              <a:rPr lang="en-US" sz="2400" dirty="0" smtClean="0"/>
              <a:t> </a:t>
            </a:r>
            <a:r>
              <a:rPr lang="en-US" sz="2400" dirty="0" err="1" smtClean="0"/>
              <a:t>Hajong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Mebalapynhun</a:t>
            </a:r>
            <a:r>
              <a:rPr lang="en-US" sz="2400" dirty="0" smtClean="0"/>
              <a:t> </a:t>
            </a:r>
            <a:r>
              <a:rPr lang="en-US" sz="2400" dirty="0" err="1" smtClean="0"/>
              <a:t>Shylla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MCA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Semester.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54164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Are the Advantages of IMAP?</a:t>
            </a:r>
            <a:b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900634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Mail stored on remote server, i.e. accessible from multiple different locations.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 connection needed to access mail.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Faster overview as only headers are downloaded until content is explicitly requested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2800" dirty="0"/>
          </a:p>
          <a:p>
            <a:endParaRPr lang="en-US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smtClean="0"/>
              <a:t>						</a:t>
            </a:r>
            <a:r>
              <a:rPr lang="en-US" sz="1400" dirty="0" err="1" smtClean="0"/>
              <a:t>Continunig</a:t>
            </a:r>
            <a:r>
              <a:rPr lang="en-US" sz="1400" dirty="0" smtClean="0"/>
              <a:t>………….</a:t>
            </a:r>
            <a:endParaRPr lang="en-US" sz="1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Advantages of </a:t>
            </a: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IMAP…</a:t>
            </a:r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Mail is automatically backed up if server is managed properly.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Saves local storage space.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 to store mail locally.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643050"/>
            <a:ext cx="5857916" cy="469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http://www.makeuseof.com/tag/pop-vs-imap/</a:t>
            </a:r>
          </a:p>
          <a:p>
            <a:r>
              <a:rPr lang="en-US" sz="2800" dirty="0" smtClean="0"/>
              <a:t>http://www.fastwebhost.in/blog/email-pop3-imap-and-smtp-port-numbers/</a:t>
            </a:r>
          </a:p>
          <a:p>
            <a:r>
              <a:rPr lang="en-US" sz="2800" dirty="0" smtClean="0">
                <a:hlinkClick r:id="rId2"/>
              </a:rPr>
              <a:t>http://smallbusiness.chron.com/gmail-pop-imap-62330.html</a:t>
            </a:r>
            <a:endParaRPr lang="en-US" sz="2800" dirty="0" smtClean="0"/>
          </a:p>
          <a:p>
            <a:r>
              <a:rPr lang="en-US" sz="2800" dirty="0" smtClean="0"/>
              <a:t>Computer </a:t>
            </a:r>
            <a:r>
              <a:rPr lang="en-US" sz="2800" dirty="0" err="1" smtClean="0"/>
              <a:t>Nteworks</a:t>
            </a:r>
            <a:r>
              <a:rPr lang="en-US" sz="2800" dirty="0" smtClean="0"/>
              <a:t>(5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Edition)- Andrew </a:t>
            </a:r>
            <a:r>
              <a:rPr lang="en-US" sz="2800" dirty="0" err="1" smtClean="0"/>
              <a:t>S.Tanenbaum</a:t>
            </a:r>
            <a:r>
              <a:rPr lang="en-US" sz="2800" dirty="0" smtClean="0"/>
              <a:t>, David J. </a:t>
            </a:r>
            <a:r>
              <a:rPr lang="en-US" sz="2800" dirty="0" err="1" smtClean="0"/>
              <a:t>Wetherall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6600" dirty="0" smtClean="0"/>
          </a:p>
          <a:p>
            <a:pPr>
              <a:buNone/>
            </a:pPr>
            <a:r>
              <a:rPr lang="en-US" sz="6600" dirty="0"/>
              <a:t>	</a:t>
            </a:r>
            <a:r>
              <a:rPr lang="en-US" sz="6600" dirty="0" smtClean="0"/>
              <a:t>		Thank you !!!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9850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 </a:t>
            </a:r>
            <a:r>
              <a:rPr lang="en-US" sz="2800" dirty="0" smtClean="0"/>
              <a:t>- </a:t>
            </a:r>
            <a:r>
              <a:rPr lang="en-US" sz="2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</a:t>
            </a:r>
            <a:r>
              <a:rPr lang="en-US" sz="28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Office Protocol</a:t>
            </a:r>
            <a:endParaRPr lang="en-US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created in 1984 as a means to download emails from a remote server</a:t>
            </a:r>
            <a:endParaRPr lang="en-US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original protocol is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POP.</a:t>
            </a:r>
          </a:p>
          <a:p>
            <a:r>
              <a:rPr lang="en-US" sz="2800" dirty="0" smtClean="0"/>
              <a:t>One way communication.</a:t>
            </a:r>
            <a:endParaRPr lang="en-US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 no-110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Uses a third party application. Examples of such applications are Outlook, Thunderbird, Eudora,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GNUMail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or (Mac) Mail.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</a:t>
            </a:r>
            <a:endParaRPr lang="en-US" dirty="0"/>
          </a:p>
        </p:txBody>
      </p:sp>
      <p:pic>
        <p:nvPicPr>
          <p:cNvPr id="4" name="Content Placeholder 3" descr="pop emai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52578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</a:t>
            </a:r>
            <a:endParaRPr lang="en-US" dirty="0"/>
          </a:p>
        </p:txBody>
      </p:sp>
      <p:pic>
        <p:nvPicPr>
          <p:cNvPr id="4" name="Content Placeholder 3" descr="pop-proces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6380" y="1643050"/>
            <a:ext cx="3754231" cy="4786346"/>
          </a:xfrm>
        </p:spPr>
      </p:pic>
      <p:sp>
        <p:nvSpPr>
          <p:cNvPr id="5" name="Rectangle 4"/>
          <p:cNvSpPr/>
          <p:nvPr/>
        </p:nvSpPr>
        <p:spPr>
          <a:xfrm>
            <a:off x="357158" y="1571612"/>
            <a:ext cx="507209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Once the connection has been established, the POP3 protocol goes through three states in sequence: </a:t>
            </a:r>
          </a:p>
          <a:p>
            <a:r>
              <a:rPr lang="en-US" sz="2000" dirty="0" smtClean="0"/>
              <a:t>1. Authorization. </a:t>
            </a:r>
          </a:p>
          <a:p>
            <a:r>
              <a:rPr lang="en-US" sz="2000" dirty="0" smtClean="0"/>
              <a:t>2. Transactions. </a:t>
            </a:r>
          </a:p>
          <a:p>
            <a:r>
              <a:rPr lang="en-US" sz="2000" dirty="0" smtClean="0"/>
              <a:t>3. Update. </a:t>
            </a:r>
          </a:p>
          <a:p>
            <a:r>
              <a:rPr lang="en-US" sz="2000" dirty="0" smtClean="0"/>
              <a:t>The authorization state deals with having the user log in.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The transaction state deals with the user collecting the e-mails and marking them for deletion from the mailbox.</a:t>
            </a:r>
          </a:p>
          <a:p>
            <a:endParaRPr lang="en-US" sz="2000" dirty="0" smtClean="0"/>
          </a:p>
          <a:p>
            <a:r>
              <a:rPr lang="en-US" sz="2000" dirty="0" smtClean="0"/>
              <a:t> The update state actually causes the e-mails to be deleted. 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POP Workflow</a:t>
            </a:r>
            <a:b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 to server.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Retrieve all mail.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 locally as new mail.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 mail from server*.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Disconnect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default behavior of POP is to delete mail from the server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</a:t>
            </a: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071678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Are the Advantages of POP?</a:t>
            </a:r>
            <a:b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Mail stored locally, i.e. always accessible, even without internet connection.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 connection needed only for sending and receiving mail.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Saves server storage space.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 to leave copy of mail on server.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Consolidate multiple email accounts and servers into one inbox.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IMAP - </a:t>
            </a:r>
            <a:r>
              <a:rPr lang="en-US" sz="2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</a:t>
            </a:r>
            <a:r>
              <a:rPr lang="en-US" sz="28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Message Access </a:t>
            </a:r>
            <a:r>
              <a:rPr lang="en-US" sz="2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Protocol.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IMAP was designed in 1986 to allow remote </a:t>
            </a:r>
            <a:r>
              <a:rPr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access to emails stored on a remote server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  <a:endParaRPr lang="en-US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way communication.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 no- 143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uses a 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 party application. Examples of such applications are Outlook, Thunderbird, Eudora, 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GNUMail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or (Mac) Mail.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IMAP</a:t>
            </a:r>
            <a:endParaRPr lang="en-US" dirty="0"/>
          </a:p>
        </p:txBody>
      </p:sp>
      <p:pic>
        <p:nvPicPr>
          <p:cNvPr id="4" name="Content Placeholder 3" descr="IMAP_diagram-emai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57364"/>
            <a:ext cx="9144000" cy="464543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IMAP </a:t>
            </a:r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Workflow:</a:t>
            </a:r>
            <a:b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 to server.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Fetch user requested content and cache it locally, e.g. list of new mail, message summaries, or content of explicitly selected emails.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user edits, e.g. marking email as read, deleting email, etc.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Disconnect.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5838</TotalTime>
  <Words>330</Words>
  <Application>Microsoft Office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Diseño predeterminado</vt:lpstr>
      <vt:lpstr>  POP &amp;  IMAP</vt:lpstr>
      <vt:lpstr>pop</vt:lpstr>
      <vt:lpstr>pop</vt:lpstr>
      <vt:lpstr>pop</vt:lpstr>
      <vt:lpstr>POP Workflow </vt:lpstr>
      <vt:lpstr>What Are the Advantages of POP? </vt:lpstr>
      <vt:lpstr>IMAP</vt:lpstr>
      <vt:lpstr>IMAP</vt:lpstr>
      <vt:lpstr>IMAP Workflow: </vt:lpstr>
      <vt:lpstr>What Are the Advantages of IMAP? </vt:lpstr>
      <vt:lpstr> Advantages of IMAP… </vt:lpstr>
      <vt:lpstr>Comparison </vt:lpstr>
      <vt:lpstr>REFERENCES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sumit26</cp:lastModifiedBy>
  <cp:revision>623</cp:revision>
  <dcterms:created xsi:type="dcterms:W3CDTF">2010-05-23T14:28:12Z</dcterms:created>
  <dcterms:modified xsi:type="dcterms:W3CDTF">2017-06-14T04:32:13Z</dcterms:modified>
</cp:coreProperties>
</file>