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Load Shedding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2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routers are submerged by packets they cannot handle – discard them </a:t>
            </a:r>
          </a:p>
          <a:p>
            <a:endParaRPr lang="en-US" dirty="0"/>
          </a:p>
          <a:p>
            <a:r>
              <a:rPr lang="en-US" dirty="0" smtClean="0"/>
              <a:t>Policies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Wine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Milk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mtClean="0"/>
              <a:t>Intelligence involved </a:t>
            </a:r>
          </a:p>
        </p:txBody>
      </p:sp>
    </p:spTree>
    <p:extLst>
      <p:ext uri="{BB962C8B-B14F-4D97-AF65-F5344CB8AC3E}">
        <p14:creationId xmlns:p14="http://schemas.microsoft.com/office/powerpoint/2010/main" val="137208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Load Shedding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Shedding</dc:title>
  <dc:creator>amina</dc:creator>
  <cp:lastModifiedBy>amina</cp:lastModifiedBy>
  <cp:revision>1</cp:revision>
  <dcterms:created xsi:type="dcterms:W3CDTF">2006-08-16T00:00:00Z</dcterms:created>
  <dcterms:modified xsi:type="dcterms:W3CDTF">2017-03-07T12:25:33Z</dcterms:modified>
</cp:coreProperties>
</file>