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58" d="100"/>
          <a:sy n="58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7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8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0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0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2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4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0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C3DF5-C59B-475B-B547-5FB609CFBF8E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FF02-DACA-400A-A9B0-A38FE48B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24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Congestion Control in Datagram Subnets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Signal</a:t>
            </a:r>
            <a:r>
              <a:rPr lang="en-US" dirty="0" smtClean="0"/>
              <a:t> that congestion has occurred by monitoring - </a:t>
            </a:r>
          </a:p>
          <a:p>
            <a:pPr lvl="1"/>
            <a:r>
              <a:rPr lang="en-US" dirty="0" smtClean="0"/>
              <a:t>Line utilization </a:t>
            </a:r>
          </a:p>
          <a:p>
            <a:pPr lvl="1"/>
            <a:r>
              <a:rPr lang="en-US" dirty="0" smtClean="0"/>
              <a:t>Buffer utilization </a:t>
            </a:r>
          </a:p>
          <a:p>
            <a:pPr lvl="1"/>
            <a:r>
              <a:rPr lang="en-US" dirty="0" smtClean="0"/>
              <a:t>Queue length etc.</a:t>
            </a:r>
          </a:p>
          <a:p>
            <a:r>
              <a:rPr lang="en-US" dirty="0" smtClean="0"/>
              <a:t>Routers can monitor utilization of all its output lines and other resources </a:t>
            </a:r>
          </a:p>
          <a:p>
            <a:pPr lvl="1"/>
            <a:r>
              <a:rPr lang="en-US" dirty="0" smtClean="0"/>
              <a:t>Associate a real variable which reflects if certain threshold is crossed or not. On crossing the threshold output line is set to “warning set”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0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512"/>
            <a:ext cx="8229600" cy="3615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packets arrive at routers in such situation either of </a:t>
            </a:r>
            <a:r>
              <a:rPr lang="en-US" dirty="0" smtClean="0">
                <a:solidFill>
                  <a:srgbClr val="FFFF00"/>
                </a:solidFill>
              </a:rPr>
              <a:t>3 actions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Warning bit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Choke packets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Hop by Hop choke packets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4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Bit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91400" y="2215243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362200" y="4267200"/>
            <a:ext cx="12954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743200" y="4495800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743200" y="4495800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29200" y="4267200"/>
            <a:ext cx="12954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410200" y="4495800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410200" y="4495800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295400" y="2977243"/>
            <a:ext cx="1256507" cy="14350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 flipV="1">
            <a:off x="3657600" y="4724400"/>
            <a:ext cx="1371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7"/>
          </p:cNvCxnSpPr>
          <p:nvPr/>
        </p:nvCxnSpPr>
        <p:spPr>
          <a:xfrm flipV="1">
            <a:off x="6134893" y="2977244"/>
            <a:ext cx="1408907" cy="1435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" y="16764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IN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93660" y="53295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IN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36860" y="525333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IN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607130" y="152846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764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Bit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91400" y="2215243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362200" y="4267200"/>
            <a:ext cx="12954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743200" y="4495800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743200" y="4495800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29200" y="4267200"/>
            <a:ext cx="1295400" cy="990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410200" y="4495800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410200" y="4495800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295400" y="2977243"/>
            <a:ext cx="1256507" cy="14350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 flipV="1">
            <a:off x="3657600" y="4724400"/>
            <a:ext cx="1371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7"/>
          </p:cNvCxnSpPr>
          <p:nvPr/>
        </p:nvCxnSpPr>
        <p:spPr>
          <a:xfrm flipV="1">
            <a:off x="6134893" y="2977244"/>
            <a:ext cx="1408907" cy="1435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" y="16764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IN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93660" y="53295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IN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36860" y="525333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IN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607130" y="152846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911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4334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Congestion at B </a:t>
            </a:r>
          </a:p>
          <a:p>
            <a:r>
              <a:rPr lang="en-US" dirty="0" smtClean="0"/>
              <a:t>B detects congestion and sets warning bit in packet’s header </a:t>
            </a:r>
          </a:p>
          <a:p>
            <a:r>
              <a:rPr lang="en-US" dirty="0" smtClean="0"/>
              <a:t>Packet reaches destination </a:t>
            </a:r>
          </a:p>
          <a:p>
            <a:r>
              <a:rPr lang="en-US" dirty="0" smtClean="0"/>
              <a:t>Destination’s transport entity copy warning bit to ack. Sent back to source </a:t>
            </a:r>
          </a:p>
          <a:p>
            <a:r>
              <a:rPr lang="en-US" dirty="0" smtClean="0"/>
              <a:t>Source then cuts back traffic </a:t>
            </a:r>
          </a:p>
          <a:p>
            <a:r>
              <a:rPr lang="en-US" dirty="0" smtClean="0"/>
              <a:t>As long as router is in warning state continues setting warning bit</a:t>
            </a:r>
          </a:p>
          <a:p>
            <a:pPr lvl="1"/>
            <a:r>
              <a:rPr lang="en-US" dirty="0" smtClean="0"/>
              <a:t>Source monitors ack. With bit set and adjust transmission  rate accordingly</a:t>
            </a:r>
          </a:p>
          <a:p>
            <a:pPr lvl="1"/>
            <a:r>
              <a:rPr lang="en-US" dirty="0" smtClean="0"/>
              <a:t>When ack. Is normal traffic is increased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Destination informs about congestion to source via ack.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Choke Packet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21920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Router informs source about congestion via choke packets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1519535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91400" y="1524978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362200" y="3576935"/>
            <a:ext cx="1295400" cy="990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743200" y="3805535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743200" y="3805535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29200" y="3576935"/>
            <a:ext cx="12954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410200" y="3805535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410200" y="3805535"/>
            <a:ext cx="533400" cy="4572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1295400" y="2286978"/>
            <a:ext cx="1256507" cy="14350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657600" y="4034135"/>
            <a:ext cx="1371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</p:cNvCxnSpPr>
          <p:nvPr/>
        </p:nvCxnSpPr>
        <p:spPr>
          <a:xfrm flipV="1">
            <a:off x="6134893" y="2286979"/>
            <a:ext cx="1408907" cy="1435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98613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93660" y="463927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IN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36860" y="456307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IN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07130" y="8382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</a:t>
            </a:r>
            <a:endParaRPr lang="en-IN" sz="2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403648" y="1988840"/>
            <a:ext cx="1345860" cy="1519535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Congestion at A </a:t>
            </a:r>
          </a:p>
          <a:p>
            <a:r>
              <a:rPr lang="en-US" dirty="0" smtClean="0"/>
              <a:t>A sends </a:t>
            </a:r>
          </a:p>
          <a:p>
            <a:pPr lvl="1"/>
            <a:r>
              <a:rPr lang="en-US" dirty="0" smtClean="0"/>
              <a:t>Choke packet to source </a:t>
            </a:r>
          </a:p>
          <a:p>
            <a:pPr lvl="1"/>
            <a:r>
              <a:rPr lang="en-US" dirty="0" smtClean="0"/>
              <a:t>Tags header bit of the original packet </a:t>
            </a:r>
          </a:p>
          <a:p>
            <a:pPr lvl="2"/>
            <a:r>
              <a:rPr lang="en-US" dirty="0" smtClean="0"/>
              <a:t>Same packet will not generate choke packets again in other router</a:t>
            </a:r>
          </a:p>
          <a:p>
            <a:r>
              <a:rPr lang="en-US" dirty="0" smtClean="0"/>
              <a:t>Source then reduces the traffic to destination by X% for a time interval.</a:t>
            </a:r>
          </a:p>
          <a:p>
            <a:r>
              <a:rPr lang="en-US" dirty="0" smtClean="0"/>
              <a:t>Source will further listen for more choke packets. If choke pkt. </a:t>
            </a:r>
            <a:r>
              <a:rPr lang="en-US" dirty="0"/>
              <a:t>a</a:t>
            </a:r>
            <a:r>
              <a:rPr lang="en-US" dirty="0" smtClean="0"/>
              <a:t>rrives  traffic is further reduced (or increased accordingly)</a:t>
            </a:r>
          </a:p>
          <a:p>
            <a:r>
              <a:rPr lang="en-US" dirty="0" smtClean="0"/>
              <a:t>Choke packet can contain mild/stern/ultimatum warning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0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 by Hop Choke packets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Intermediate routers inform about congestion 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54829" y="3124200"/>
            <a:ext cx="20791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24200" y="449580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88029" y="3124200"/>
            <a:ext cx="10668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8029" y="3810000"/>
            <a:ext cx="914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334002" y="3124200"/>
            <a:ext cx="838198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57800" y="3810000"/>
            <a:ext cx="914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254830" y="3145972"/>
            <a:ext cx="2002970" cy="1349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124200" y="3124200"/>
            <a:ext cx="2209802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084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111284" y="27548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958884" y="4583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507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244884" y="2743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235484" y="3657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991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Router A to router D = transmission </a:t>
            </a:r>
          </a:p>
          <a:p>
            <a:r>
              <a:rPr lang="en-US" dirty="0" smtClean="0"/>
              <a:t>Congestion at D </a:t>
            </a:r>
          </a:p>
          <a:p>
            <a:r>
              <a:rPr lang="en-US" dirty="0" smtClean="0"/>
              <a:t>Choke packet reaches F </a:t>
            </a:r>
          </a:p>
          <a:p>
            <a:r>
              <a:rPr lang="en-US" dirty="0" smtClean="0"/>
              <a:t>F reduces flow to D (immediate relief to D )</a:t>
            </a:r>
          </a:p>
          <a:p>
            <a:r>
              <a:rPr lang="en-US" dirty="0" smtClean="0"/>
              <a:t>Choke reaches E, E reduces flow to F </a:t>
            </a:r>
          </a:p>
          <a:p>
            <a:r>
              <a:rPr lang="en-US" dirty="0" smtClean="0"/>
              <a:t>Choke reaches A, A reduces flow to E, relief to E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Router informs and relays choke and at each hop relief is given to D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331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Congestion Control in Datagram Subnets</vt:lpstr>
      <vt:lpstr>PowerPoint Presentation</vt:lpstr>
      <vt:lpstr>Warning Bit </vt:lpstr>
      <vt:lpstr>Warning Bit </vt:lpstr>
      <vt:lpstr>PowerPoint Presentation</vt:lpstr>
      <vt:lpstr>Choke Packet</vt:lpstr>
      <vt:lpstr>PowerPoint Presentation</vt:lpstr>
      <vt:lpstr>Hop by Hop Choke packets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amina</dc:creator>
  <cp:lastModifiedBy>amina</cp:lastModifiedBy>
  <cp:revision>5</cp:revision>
  <dcterms:created xsi:type="dcterms:W3CDTF">2017-03-08T07:28:46Z</dcterms:created>
  <dcterms:modified xsi:type="dcterms:W3CDTF">2017-03-10T04:06:14Z</dcterms:modified>
</cp:coreProperties>
</file>