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660"/>
  </p:normalViewPr>
  <p:slideViewPr>
    <p:cSldViewPr>
      <p:cViewPr varScale="1">
        <p:scale>
          <a:sx n="83" d="100"/>
          <a:sy n="83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F105-2FA7-464B-8D37-0DA559590AE1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5559-37FA-4752-B7CF-C27267CD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5559-37FA-4752-B7CF-C27267CDE5B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 for Mobile Hosts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#3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7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#3 – transmission of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Sender sends packet to mobile which is currently in foreign area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Send message/packet to mobile host X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X belongs Home Area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X visiting Foreign Area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7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" y="838200"/>
            <a:ext cx="2133600" cy="12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Sender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4191000"/>
            <a:ext cx="2133600" cy="12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Foreign Area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48400" y="2438400"/>
            <a:ext cx="2133600" cy="12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Home Area 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24200" y="1485900"/>
            <a:ext cx="3276600" cy="1181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95600" y="3276600"/>
            <a:ext cx="312420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95600" y="1828800"/>
            <a:ext cx="3276600" cy="1181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76400" y="2133600"/>
            <a:ext cx="0" cy="20574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8800" y="2133600"/>
            <a:ext cx="0" cy="20574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9000" y="114300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Packet send to X’s Home address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4191000"/>
            <a:ext cx="353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Packet tunneled to foreign agent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 rot="1299700">
            <a:off x="2438400" y="2523898"/>
            <a:ext cx="379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Sender gets foreign agent’s  address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27432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) Subsequent </a:t>
            </a:r>
            <a:r>
              <a:rPr lang="en-US" smtClean="0"/>
              <a:t>packets tunneled  </a:t>
            </a:r>
            <a:r>
              <a:rPr lang="en-US" dirty="0" smtClean="0"/>
              <a:t>sent to FA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4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for Mobile Hosts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Hosts  </a:t>
            </a:r>
          </a:p>
          <a:p>
            <a:pPr lvl="1"/>
            <a:r>
              <a:rPr lang="en-US" dirty="0" smtClean="0"/>
              <a:t>Hosts that are on the run / away from home and still want to be connected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8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"/>
            <a:ext cx="76200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90600" y="457200"/>
            <a:ext cx="3048000" cy="1943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974771" y="609600"/>
            <a:ext cx="3048000" cy="1943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029200" y="3086100"/>
            <a:ext cx="3048000" cy="1943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066800" y="3124200"/>
            <a:ext cx="3048000" cy="1943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128107" y="762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 1 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5040868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 2 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25519" y="10497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 3 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07438" y="50292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 4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99224" y="1207157"/>
            <a:ext cx="4700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2238" y="1230868"/>
            <a:ext cx="41684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5791200"/>
            <a:ext cx="7056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</a:t>
            </a:r>
            <a:r>
              <a:rPr lang="en-US" dirty="0" smtClean="0"/>
              <a:t> = Home Agent </a:t>
            </a:r>
            <a:r>
              <a:rPr lang="en-US" dirty="0" smtClean="0">
                <a:sym typeface="Wingdings" panose="05000000000000000000" pitchFamily="2" charset="2"/>
              </a:rPr>
              <a:t> keeps track of hosts of its area visiting another area </a:t>
            </a:r>
          </a:p>
          <a:p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FA</a:t>
            </a:r>
            <a:r>
              <a:rPr lang="en-US" dirty="0" smtClean="0">
                <a:sym typeface="Wingdings" panose="05000000000000000000" pitchFamily="2" charset="2"/>
              </a:rPr>
              <a:t> = Foreign Agent  keeps track of hosts of foreign hosts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651624" y="3886200"/>
            <a:ext cx="4700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638" y="3909911"/>
            <a:ext cx="41684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0" y="3886200"/>
            <a:ext cx="4700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58014" y="3909911"/>
            <a:ext cx="41684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8800" y="1371600"/>
            <a:ext cx="4700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1814" y="1395311"/>
            <a:ext cx="41684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7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scenarios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Host entering an area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Host leaving an area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Any sender sends a packet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93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#</a:t>
            </a:r>
            <a:r>
              <a:rPr lang="en-US" smtClean="0"/>
              <a:t>1 – registration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62000" y="2781300"/>
            <a:ext cx="7620000" cy="247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90600" y="2971800"/>
            <a:ext cx="3048000" cy="1943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974771" y="3124200"/>
            <a:ext cx="3048000" cy="1943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128107" y="4355068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 1 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25519" y="4431268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 2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99224" y="3721757"/>
            <a:ext cx="4700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2238" y="3745468"/>
            <a:ext cx="41684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3886200"/>
            <a:ext cx="524503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HA’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1814" y="3909911"/>
            <a:ext cx="471347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FA’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352800"/>
            <a:ext cx="732481" cy="3926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host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76400"/>
            <a:ext cx="307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Registration </a:t>
            </a:r>
            <a:r>
              <a:rPr lang="en-US" b="1" dirty="0"/>
              <a:t>with FA of Area 1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174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43993 -0.0173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/>
      <p:bldP spid="13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Host enters a foreign area. FA periodically broadcasts packet announcing its existence and address</a:t>
            </a:r>
          </a:p>
          <a:p>
            <a:pPr marL="914400" lvl="1" indent="-514350"/>
            <a:r>
              <a:rPr lang="en-US" dirty="0" smtClean="0"/>
              <a:t>If it takes too long, new host broadcasts a packet asking for FA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Mobile host registers with FA giving its home address, data link layer address, secret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36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FA contacts mobile host’s HA’ with FA network and secret information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HA’ examines secret information(timestamp....proving it was generated recently)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FA gets acknowledgment from HA’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5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leaves a foreign area </a:t>
            </a:r>
          </a:p>
        </p:txBody>
      </p:sp>
    </p:spTree>
    <p:extLst>
      <p:ext uri="{BB962C8B-B14F-4D97-AF65-F5344CB8AC3E}">
        <p14:creationId xmlns:p14="http://schemas.microsoft.com/office/powerpoint/2010/main" val="19144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265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Routing for Mobile Hosts </vt:lpstr>
      <vt:lpstr>Routing for Mobile Hosts </vt:lpstr>
      <vt:lpstr>PowerPoint Presentation</vt:lpstr>
      <vt:lpstr>3 scenarios </vt:lpstr>
      <vt:lpstr>Scenario #1</vt:lpstr>
      <vt:lpstr>Scenario #1 – registration </vt:lpstr>
      <vt:lpstr>Registration </vt:lpstr>
      <vt:lpstr>PowerPoint Presentation</vt:lpstr>
      <vt:lpstr>Scenario #2 </vt:lpstr>
      <vt:lpstr>Scenario #3</vt:lpstr>
      <vt:lpstr>Scenario #3 – transmission of data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for Mobile Hosts</dc:title>
  <dc:creator>amina</dc:creator>
  <cp:lastModifiedBy>amina</cp:lastModifiedBy>
  <cp:revision>25</cp:revision>
  <dcterms:created xsi:type="dcterms:W3CDTF">2006-08-16T00:00:00Z</dcterms:created>
  <dcterms:modified xsi:type="dcterms:W3CDTF">2017-03-08T03:56:22Z</dcterms:modified>
</cp:coreProperties>
</file>