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7" r:id="rId2"/>
    <p:sldId id="279" r:id="rId3"/>
    <p:sldId id="278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60"/>
  </p:normalViewPr>
  <p:slideViewPr>
    <p:cSldViewPr>
      <p:cViewPr varScale="1">
        <p:scale>
          <a:sx n="83" d="100"/>
          <a:sy n="83" d="100"/>
        </p:scale>
        <p:origin x="-9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8F105-2FA7-464B-8D37-0DA559590AE1}" type="datetimeFigureOut">
              <a:rPr lang="en-IN" smtClean="0"/>
              <a:t>08-03-2017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55559-37FA-4752-B7CF-C27267CD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 smtClean="0"/>
              <a:t>Solutions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Different policies at different layers and their effect to congestion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Data Link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Retransmission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Out of order caching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Acknowledgement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Flow control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Network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Virtual circuits </a:t>
            </a:r>
            <a:r>
              <a:rPr lang="en-US" dirty="0" err="1" smtClean="0"/>
              <a:t>vs</a:t>
            </a:r>
            <a:r>
              <a:rPr lang="en-US" dirty="0" smtClean="0"/>
              <a:t> Datagram  inside subnet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queuing and service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discard policy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Routing algorithm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Packet lifetime management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Transport Layer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Retransmission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Out of order caching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Acknowledgement policy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Flow control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Timeout determination</a:t>
            </a:r>
          </a:p>
        </p:txBody>
      </p:sp>
    </p:spTree>
    <p:extLst>
      <p:ext uri="{BB962C8B-B14F-4D97-AF65-F5344CB8AC3E}">
        <p14:creationId xmlns:p14="http://schemas.microsoft.com/office/powerpoint/2010/main" val="364681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Congestion at A </a:t>
            </a:r>
          </a:p>
          <a:p>
            <a:r>
              <a:rPr lang="en-US" dirty="0" smtClean="0"/>
              <a:t>A sends </a:t>
            </a:r>
          </a:p>
          <a:p>
            <a:pPr lvl="1"/>
            <a:r>
              <a:rPr lang="en-US" dirty="0" smtClean="0"/>
              <a:t>Choke packet to source </a:t>
            </a:r>
          </a:p>
          <a:p>
            <a:pPr lvl="1"/>
            <a:r>
              <a:rPr lang="en-US" dirty="0" smtClean="0"/>
              <a:t>Tags header bit of the original packet </a:t>
            </a:r>
          </a:p>
          <a:p>
            <a:pPr lvl="2"/>
            <a:r>
              <a:rPr lang="en-US" dirty="0" smtClean="0"/>
              <a:t>Same packet will not generate choke packets again in other router</a:t>
            </a:r>
          </a:p>
          <a:p>
            <a:r>
              <a:rPr lang="en-US" dirty="0" smtClean="0"/>
              <a:t>Source then reduces the traffic to destination by X% for a time interval.</a:t>
            </a:r>
          </a:p>
          <a:p>
            <a:r>
              <a:rPr lang="en-US" dirty="0" smtClean="0"/>
              <a:t>Source will further listen for more choke packets. If choke pkt. </a:t>
            </a:r>
            <a:r>
              <a:rPr lang="en-US" dirty="0"/>
              <a:t>a</a:t>
            </a:r>
            <a:r>
              <a:rPr lang="en-US" dirty="0" smtClean="0"/>
              <a:t>rrives  traffic is further reduced (or increased accordingly)</a:t>
            </a:r>
          </a:p>
          <a:p>
            <a:r>
              <a:rPr lang="en-US" dirty="0" smtClean="0"/>
              <a:t>Choke packet can contain mild/stern/ultimatum warning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0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Hop by Hop Choke packets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Intermediate routers inform about congestion 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254829" y="3124200"/>
            <a:ext cx="2079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24200" y="4495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188029" y="3124200"/>
            <a:ext cx="1066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88029" y="38100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5334002" y="3124200"/>
            <a:ext cx="83819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257800" y="38100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3254830" y="3145972"/>
            <a:ext cx="2002970" cy="1349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124200" y="3124200"/>
            <a:ext cx="2209802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084" y="3657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3111284" y="2754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958884" y="45836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5105400" y="45074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244884" y="2743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6235484" y="3657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6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Router A to router D = transmission </a:t>
            </a:r>
          </a:p>
          <a:p>
            <a:r>
              <a:rPr lang="en-US" dirty="0" smtClean="0"/>
              <a:t>Congestion at D </a:t>
            </a:r>
          </a:p>
          <a:p>
            <a:r>
              <a:rPr lang="en-US" dirty="0" smtClean="0"/>
              <a:t>Choke packet reaches F </a:t>
            </a:r>
          </a:p>
          <a:p>
            <a:r>
              <a:rPr lang="en-US" dirty="0" smtClean="0"/>
              <a:t>F reduces flow to D (immediate relief to D )</a:t>
            </a:r>
          </a:p>
          <a:p>
            <a:r>
              <a:rPr lang="en-US" dirty="0" smtClean="0"/>
              <a:t>Choke reaches E, E reduces flow to F </a:t>
            </a:r>
          </a:p>
          <a:p>
            <a:r>
              <a:rPr lang="en-US" dirty="0" smtClean="0"/>
              <a:t>Choke reaches A, A reduces flow to E, relief to E </a:t>
            </a:r>
          </a:p>
          <a:p>
            <a:r>
              <a:rPr lang="en-US" dirty="0" smtClean="0"/>
              <a:t>Router informs and relays choke and at each hop relief is given to 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78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Corrective Policies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9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Congestion Control in virtual circuit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Admission Control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Once congestion detected no more new </a:t>
            </a:r>
            <a:r>
              <a:rPr lang="en-US" dirty="0" err="1" smtClean="0"/>
              <a:t>v.c</a:t>
            </a:r>
            <a:r>
              <a:rPr lang="en-US" dirty="0" smtClean="0"/>
              <a:t> setup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Allow new virtual circuit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Carefully route all </a:t>
            </a:r>
            <a:r>
              <a:rPr lang="en-US" dirty="0" err="1" smtClean="0"/>
              <a:t>v.c</a:t>
            </a:r>
            <a:r>
              <a:rPr lang="en-US" dirty="0" smtClean="0"/>
              <a:t> around problem area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Negotiation 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Negotiate an agreement between host and  subnet when </a:t>
            </a:r>
            <a:r>
              <a:rPr lang="en-US" dirty="0" err="1" smtClean="0"/>
              <a:t>v.c</a:t>
            </a:r>
            <a:r>
              <a:rPr lang="en-US" dirty="0" smtClean="0"/>
              <a:t> set up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Guarantees no congestion since resources are reserved and hence available</a:t>
            </a:r>
          </a:p>
          <a:p>
            <a:pPr marL="914400" lvl="1" indent="-514350">
              <a:buFont typeface="Wingdings" panose="05000000000000000000" pitchFamily="2" charset="2"/>
              <a:buChar char="ü"/>
            </a:pPr>
            <a:r>
              <a:rPr lang="en-US" dirty="0" smtClean="0"/>
              <a:t>Performed 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en-US" dirty="0" smtClean="0"/>
              <a:t>All the time</a:t>
            </a:r>
          </a:p>
          <a:p>
            <a:pPr marL="1314450" lvl="2" indent="-514350">
              <a:buFont typeface="Wingdings" panose="05000000000000000000" pitchFamily="2" charset="2"/>
              <a:buChar char="§"/>
            </a:pPr>
            <a:r>
              <a:rPr lang="en-US" dirty="0" smtClean="0"/>
              <a:t>Only when congestion occurs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Congestion Control in Datagram Subnets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Signal that congestion has occurred by monitoring </a:t>
            </a:r>
          </a:p>
          <a:p>
            <a:pPr lvl="1"/>
            <a:r>
              <a:rPr lang="en-US" dirty="0" smtClean="0"/>
              <a:t>Line utilization </a:t>
            </a:r>
          </a:p>
          <a:p>
            <a:pPr lvl="1"/>
            <a:r>
              <a:rPr lang="en-US" dirty="0" smtClean="0"/>
              <a:t>Buffer utilization </a:t>
            </a:r>
          </a:p>
          <a:p>
            <a:pPr lvl="1"/>
            <a:r>
              <a:rPr lang="en-US" dirty="0" smtClean="0"/>
              <a:t>Queue length etc.</a:t>
            </a:r>
          </a:p>
          <a:p>
            <a:r>
              <a:rPr lang="en-US" dirty="0" smtClean="0"/>
              <a:t>Routers can monitor utilization of all its output lines and other resources </a:t>
            </a:r>
          </a:p>
          <a:p>
            <a:pPr lvl="1"/>
            <a:r>
              <a:rPr lang="en-US" dirty="0" smtClean="0"/>
              <a:t>Associate a real variable which reflects if certain threshold is crossed or not. On crossing the threshold output line is set to “warning set”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48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When packets arrive at routers in such situation either of 3 actions: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Warning bit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Choke packets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Hop by Hop choke packets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Bit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221524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42672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743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43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29200" y="42672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10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10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295400" y="2977243"/>
            <a:ext cx="1256507" cy="143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 flipV="1">
            <a:off x="3657600" y="4724400"/>
            <a:ext cx="13716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</p:cNvCxnSpPr>
          <p:nvPr/>
        </p:nvCxnSpPr>
        <p:spPr>
          <a:xfrm flipV="1">
            <a:off x="6134893" y="2977244"/>
            <a:ext cx="1408907" cy="14350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16764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93660" y="5329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6860" y="52533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07130" y="15284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4952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Bit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2209800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2215243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4267200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743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743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29200" y="4267200"/>
            <a:ext cx="1295400" cy="990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410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410200" y="4495800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6" idx="1"/>
          </p:cNvCxnSpPr>
          <p:nvPr/>
        </p:nvCxnSpPr>
        <p:spPr>
          <a:xfrm>
            <a:off x="1295400" y="2977243"/>
            <a:ext cx="1256507" cy="143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</p:cNvCxnSpPr>
          <p:nvPr/>
        </p:nvCxnSpPr>
        <p:spPr>
          <a:xfrm flipV="1">
            <a:off x="3657600" y="4724400"/>
            <a:ext cx="13716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7"/>
          </p:cNvCxnSpPr>
          <p:nvPr/>
        </p:nvCxnSpPr>
        <p:spPr>
          <a:xfrm flipV="1">
            <a:off x="6134893" y="2977244"/>
            <a:ext cx="1408907" cy="14350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5800" y="1676400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793660" y="532953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536860" y="525333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607130" y="152846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54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Congestion at B </a:t>
            </a:r>
          </a:p>
          <a:p>
            <a:r>
              <a:rPr lang="en-US" dirty="0" smtClean="0"/>
              <a:t>B detects congestion and sets warning bit in packet’s header </a:t>
            </a:r>
          </a:p>
          <a:p>
            <a:r>
              <a:rPr lang="en-US" dirty="0" smtClean="0"/>
              <a:t>Packet reaches destination </a:t>
            </a:r>
          </a:p>
          <a:p>
            <a:r>
              <a:rPr lang="en-US" dirty="0" smtClean="0"/>
              <a:t>Destination’s transport entity copy warning bit to ack. Sent back to source </a:t>
            </a:r>
          </a:p>
          <a:p>
            <a:r>
              <a:rPr lang="en-US" dirty="0" smtClean="0"/>
              <a:t>Source then cuts back traffic </a:t>
            </a:r>
          </a:p>
          <a:p>
            <a:r>
              <a:rPr lang="en-US" dirty="0" smtClean="0"/>
              <a:t>As long as router is in warning state continues setting warning bit</a:t>
            </a:r>
          </a:p>
          <a:p>
            <a:pPr lvl="1"/>
            <a:r>
              <a:rPr lang="en-US" dirty="0" smtClean="0"/>
              <a:t>Source monitors ack. With bit set and adjust transmission  rate accordingly</a:t>
            </a:r>
          </a:p>
          <a:p>
            <a:pPr lvl="1"/>
            <a:r>
              <a:rPr lang="en-US" dirty="0" smtClean="0"/>
              <a:t>When ack. Is normal traffic is increased </a:t>
            </a:r>
          </a:p>
          <a:p>
            <a:r>
              <a:rPr lang="en-US" b="1" dirty="0" smtClean="0"/>
              <a:t>Destination </a:t>
            </a:r>
            <a:r>
              <a:rPr lang="en-US" b="1" dirty="0" smtClean="0"/>
              <a:t>informs about congestion to source via ack.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00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Choke Packet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19200"/>
          </a:xfrm>
        </p:spPr>
        <p:txBody>
          <a:bodyPr/>
          <a:lstStyle/>
          <a:p>
            <a:r>
              <a:rPr lang="en-US" b="1" dirty="0" smtClean="0"/>
              <a:t>Router informs source about congestion via choke packets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3400" y="1519535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391400" y="1524978"/>
            <a:ext cx="76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362200" y="3576935"/>
            <a:ext cx="1295400" cy="990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743200" y="3805535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743200" y="3805535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29200" y="3576935"/>
            <a:ext cx="12954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410200" y="3805535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410200" y="3805535"/>
            <a:ext cx="533400" cy="4572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1295400" y="2286978"/>
            <a:ext cx="1256507" cy="143502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6"/>
          </p:cNvCxnSpPr>
          <p:nvPr/>
        </p:nvCxnSpPr>
        <p:spPr>
          <a:xfrm flipV="1">
            <a:off x="3657600" y="4034135"/>
            <a:ext cx="1371600" cy="38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</p:cNvCxnSpPr>
          <p:nvPr/>
        </p:nvCxnSpPr>
        <p:spPr>
          <a:xfrm flipV="1">
            <a:off x="6134893" y="2286979"/>
            <a:ext cx="1408907" cy="143502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986135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793660" y="463927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IN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536860" y="456307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</a:t>
            </a:r>
            <a:endParaRPr lang="en-I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07130" y="83820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</a:t>
            </a:r>
            <a:endParaRPr lang="en-IN" sz="2400" b="1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447800" y="2057400"/>
            <a:ext cx="1345860" cy="1519535"/>
          </a:xfrm>
          <a:prstGeom prst="straightConnector1">
            <a:avLst/>
          </a:prstGeom>
          <a:ln w="3492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449</Words>
  <Application>Microsoft Office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Solutions </vt:lpstr>
      <vt:lpstr>Corrective Policies </vt:lpstr>
      <vt:lpstr>Congestion Control in virtual circuit subnets</vt:lpstr>
      <vt:lpstr>Congestion Control in Datagram Subnets</vt:lpstr>
      <vt:lpstr>PowerPoint Presentation</vt:lpstr>
      <vt:lpstr>Warning Bit </vt:lpstr>
      <vt:lpstr>Warning Bit </vt:lpstr>
      <vt:lpstr>PowerPoint Presentation</vt:lpstr>
      <vt:lpstr>Choke Packet</vt:lpstr>
      <vt:lpstr>PowerPoint Presentation</vt:lpstr>
      <vt:lpstr>Hop by Hop Choke packets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for Mobile Hosts</dc:title>
  <dc:creator>amina</dc:creator>
  <cp:lastModifiedBy>amina</cp:lastModifiedBy>
  <cp:revision>114</cp:revision>
  <dcterms:created xsi:type="dcterms:W3CDTF">2006-08-16T00:00:00Z</dcterms:created>
  <dcterms:modified xsi:type="dcterms:W3CDTF">2017-03-08T04:03:19Z</dcterms:modified>
</cp:coreProperties>
</file>