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58" d="100"/>
          <a:sy n="58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Congestion Prevention Solutions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design time to minimize congestion from taking place </a:t>
            </a:r>
          </a:p>
          <a:p>
            <a:r>
              <a:rPr lang="en-US" dirty="0" smtClean="0"/>
              <a:t>Different policies at different layers and their effect to congestion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Open Loop Solutions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Different policies at different layers and their effect to congestion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Link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Retransmission policy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Out of order caching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Acknowledgement policy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Flow control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Timeout determination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Network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Virtual circuits </a:t>
            </a:r>
            <a:r>
              <a:rPr lang="en-US" dirty="0" err="1" smtClean="0"/>
              <a:t>vs</a:t>
            </a:r>
            <a:r>
              <a:rPr lang="en-US" dirty="0" smtClean="0"/>
              <a:t> Datagram  inside subnet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Packet queuing and service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Packet discard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Routing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Packet lifetime management  </a:t>
            </a:r>
          </a:p>
        </p:txBody>
      </p:sp>
    </p:spTree>
    <p:extLst>
      <p:ext uri="{BB962C8B-B14F-4D97-AF65-F5344CB8AC3E}">
        <p14:creationId xmlns:p14="http://schemas.microsoft.com/office/powerpoint/2010/main" val="36468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Congestion Prevention Solutions</vt:lpstr>
      <vt:lpstr>Open Loop Solutions</vt:lpstr>
      <vt:lpstr>Open Loop Solutions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114</cp:revision>
  <dcterms:created xsi:type="dcterms:W3CDTF">2006-08-16T00:00:00Z</dcterms:created>
  <dcterms:modified xsi:type="dcterms:W3CDTF">2017-03-10T04:03:45Z</dcterms:modified>
</cp:coreProperties>
</file>