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39999">
              <a:schemeClr val="accent1">
                <a:lumMod val="75000"/>
              </a:schemeClr>
            </a:gs>
            <a:gs pos="70000">
              <a:schemeClr val="bg2">
                <a:lumMod val="50000"/>
              </a:schemeClr>
            </a:gs>
            <a:gs pos="100000">
              <a:schemeClr val="accent2">
                <a:lumMod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Transport Protocol - 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Datagram Protocol</a:t>
            </a:r>
          </a:p>
          <a:p>
            <a:r>
              <a:rPr lang="en-US" dirty="0" smtClean="0"/>
              <a:t>Connection less </a:t>
            </a:r>
          </a:p>
          <a:p>
            <a:r>
              <a:rPr lang="en-US" dirty="0" smtClean="0"/>
              <a:t>Unreliable </a:t>
            </a:r>
          </a:p>
          <a:p>
            <a:r>
              <a:rPr lang="en-US" dirty="0" smtClean="0"/>
              <a:t>No flow control</a:t>
            </a:r>
          </a:p>
          <a:p>
            <a:r>
              <a:rPr lang="en-US" dirty="0" smtClean="0"/>
              <a:t>No error control</a:t>
            </a:r>
          </a:p>
          <a:p>
            <a:r>
              <a:rPr lang="en-US" dirty="0" smtClean="0"/>
              <a:t>No congestion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4102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UDP header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799" y="1828800"/>
            <a:ext cx="7548563" cy="3474720"/>
          </a:xfrm>
        </p:spPr>
        <p:txBody>
          <a:bodyPr/>
          <a:lstStyle/>
          <a:p>
            <a:r>
              <a:rPr lang="en-US" dirty="0" smtClean="0"/>
              <a:t>Source Port </a:t>
            </a:r>
          </a:p>
          <a:p>
            <a:r>
              <a:rPr lang="en-US" dirty="0" smtClean="0"/>
              <a:t>Destination Port</a:t>
            </a:r>
          </a:p>
          <a:p>
            <a:r>
              <a:rPr lang="en-US" dirty="0" smtClean="0"/>
              <a:t>UDP Length </a:t>
            </a:r>
          </a:p>
          <a:p>
            <a:pPr lvl="1"/>
            <a:r>
              <a:rPr lang="en-US" dirty="0" smtClean="0"/>
              <a:t>Length of the datagram (header size + payload size)</a:t>
            </a:r>
          </a:p>
          <a:p>
            <a:r>
              <a:rPr lang="en-US" dirty="0" smtClean="0"/>
              <a:t>UDP Checksum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t="27696" r="9766" b="49057"/>
          <a:stretch/>
        </p:blipFill>
        <p:spPr bwMode="auto">
          <a:xfrm>
            <a:off x="685800" y="76200"/>
            <a:ext cx="7929563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94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Procedure Call -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72168"/>
            <a:ext cx="8381999" cy="1143000"/>
          </a:xfrm>
        </p:spPr>
        <p:txBody>
          <a:bodyPr/>
          <a:lstStyle/>
          <a:p>
            <a:r>
              <a:rPr lang="en-US" dirty="0" smtClean="0"/>
              <a:t>Steps in making a remote procedure call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2" t="31738" r="14804" b="21563"/>
          <a:stretch/>
        </p:blipFill>
        <p:spPr bwMode="auto">
          <a:xfrm>
            <a:off x="1219200" y="228600"/>
            <a:ext cx="6686551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3733800"/>
            <a:ext cx="8624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behind RPC is to make a remote procedure call look as much as possible</a:t>
            </a:r>
          </a:p>
          <a:p>
            <a:r>
              <a:rPr lang="en-US" dirty="0"/>
              <a:t>like a local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7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8458200" cy="2621280"/>
          </a:xfrm>
        </p:spPr>
        <p:txBody>
          <a:bodyPr/>
          <a:lstStyle/>
          <a:p>
            <a:r>
              <a:rPr lang="en-US" dirty="0" smtClean="0"/>
              <a:t>Client program </a:t>
            </a:r>
            <a:r>
              <a:rPr lang="en-US" dirty="0"/>
              <a:t>must be bound with a small library procedure, called the </a:t>
            </a:r>
            <a:r>
              <a:rPr lang="en-US" b="1" dirty="0"/>
              <a:t>client </a:t>
            </a:r>
            <a:r>
              <a:rPr lang="en-US" b="1" dirty="0" smtClean="0"/>
              <a:t>stub. It </a:t>
            </a:r>
            <a:r>
              <a:rPr lang="en-US" dirty="0"/>
              <a:t>represents the server procedure in the client’s address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Server is </a:t>
            </a:r>
            <a:r>
              <a:rPr lang="en-US" dirty="0"/>
              <a:t>bound with a procedure called the </a:t>
            </a:r>
            <a:r>
              <a:rPr lang="en-US" b="1" dirty="0"/>
              <a:t>server </a:t>
            </a:r>
            <a:r>
              <a:rPr lang="en-US" b="1" dirty="0" smtClean="0"/>
              <a:t>stub</a:t>
            </a:r>
          </a:p>
          <a:p>
            <a:r>
              <a:rPr lang="en-US" dirty="0"/>
              <a:t>These procedures hide the </a:t>
            </a:r>
            <a:r>
              <a:rPr lang="en-US" dirty="0" smtClean="0"/>
              <a:t>fact that </a:t>
            </a:r>
            <a:r>
              <a:rPr lang="en-US" dirty="0"/>
              <a:t>the procedure call from the client to the server is not local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3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562600"/>
            <a:ext cx="6512511" cy="1143000"/>
          </a:xfrm>
        </p:spPr>
        <p:txBody>
          <a:bodyPr/>
          <a:lstStyle/>
          <a:p>
            <a:r>
              <a:rPr lang="en-US" dirty="0" smtClean="0"/>
              <a:t>Steps in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229600" cy="44500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STEP 1 </a:t>
            </a:r>
            <a:r>
              <a:rPr lang="en-US" dirty="0" smtClean="0"/>
              <a:t>– client calling </a:t>
            </a:r>
            <a:r>
              <a:rPr lang="en-US" dirty="0"/>
              <a:t>the client </a:t>
            </a:r>
            <a:r>
              <a:rPr lang="en-US" dirty="0" smtClean="0"/>
              <a:t>stub. Parameters pushed </a:t>
            </a:r>
            <a:r>
              <a:rPr lang="en-US" dirty="0"/>
              <a:t>onto the stack in the normal </a:t>
            </a:r>
            <a:r>
              <a:rPr lang="en-US" dirty="0" smtClean="0"/>
              <a:t>way</a:t>
            </a:r>
          </a:p>
          <a:p>
            <a:r>
              <a:rPr lang="en-US" b="1" dirty="0">
                <a:solidFill>
                  <a:schemeClr val="tx1"/>
                </a:solidFill>
              </a:rPr>
              <a:t>STEP 2</a:t>
            </a:r>
            <a:r>
              <a:rPr lang="en-US" dirty="0" smtClean="0"/>
              <a:t> - client </a:t>
            </a:r>
            <a:r>
              <a:rPr lang="en-US" dirty="0"/>
              <a:t>stub packing the </a:t>
            </a:r>
            <a:r>
              <a:rPr lang="en-US" dirty="0" smtClean="0"/>
              <a:t>parameters (</a:t>
            </a:r>
            <a:r>
              <a:rPr lang="en-US" b="1" i="1" dirty="0" smtClean="0">
                <a:solidFill>
                  <a:schemeClr val="tx1"/>
                </a:solidFill>
              </a:rPr>
              <a:t>marshaling</a:t>
            </a:r>
            <a:r>
              <a:rPr lang="en-US" dirty="0" smtClean="0"/>
              <a:t>) into </a:t>
            </a:r>
            <a:r>
              <a:rPr lang="en-US" dirty="0"/>
              <a:t>a message and making a system call to send the </a:t>
            </a:r>
            <a:r>
              <a:rPr lang="en-US" dirty="0" smtClean="0"/>
              <a:t>message</a:t>
            </a:r>
          </a:p>
          <a:p>
            <a:r>
              <a:rPr lang="en-US" b="1" dirty="0">
                <a:solidFill>
                  <a:schemeClr val="tx1"/>
                </a:solidFill>
              </a:rPr>
              <a:t>STEP 3 </a:t>
            </a:r>
            <a:r>
              <a:rPr lang="en-US" dirty="0" smtClean="0"/>
              <a:t>- </a:t>
            </a:r>
            <a:r>
              <a:rPr lang="en-US" dirty="0"/>
              <a:t>operating system sending </a:t>
            </a:r>
            <a:r>
              <a:rPr lang="en-US" dirty="0" smtClean="0"/>
              <a:t>the message </a:t>
            </a:r>
            <a:r>
              <a:rPr lang="en-US" dirty="0"/>
              <a:t>from the client machine to the server </a:t>
            </a:r>
            <a:r>
              <a:rPr lang="en-US" dirty="0" smtClean="0"/>
              <a:t>machine</a:t>
            </a:r>
          </a:p>
          <a:p>
            <a:r>
              <a:rPr lang="en-US" b="1" dirty="0">
                <a:solidFill>
                  <a:schemeClr val="tx1"/>
                </a:solidFill>
              </a:rPr>
              <a:t>STEP 4 </a:t>
            </a:r>
            <a:r>
              <a:rPr lang="en-US" dirty="0" smtClean="0"/>
              <a:t>– operating system </a:t>
            </a:r>
            <a:r>
              <a:rPr lang="en-US" dirty="0"/>
              <a:t>passing the incoming packet to the server </a:t>
            </a:r>
            <a:r>
              <a:rPr lang="en-US" dirty="0" smtClean="0"/>
              <a:t>stub</a:t>
            </a:r>
          </a:p>
          <a:p>
            <a:r>
              <a:rPr lang="en-US" b="1" dirty="0">
                <a:solidFill>
                  <a:schemeClr val="tx1"/>
                </a:solidFill>
              </a:rPr>
              <a:t>STEP 5 </a:t>
            </a:r>
            <a:r>
              <a:rPr lang="en-US" dirty="0" smtClean="0"/>
              <a:t>– server stub </a:t>
            </a:r>
            <a:r>
              <a:rPr lang="en-US" dirty="0"/>
              <a:t>calling the server procedure with the </a:t>
            </a:r>
            <a:r>
              <a:rPr lang="en-US" i="1" dirty="0" err="1">
                <a:solidFill>
                  <a:schemeClr val="tx1"/>
                </a:solidFill>
              </a:rPr>
              <a:t>unmarshaled</a:t>
            </a:r>
            <a:r>
              <a:rPr lang="en-US" dirty="0"/>
              <a:t>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The reply traces the same path in the other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4526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</TotalTime>
  <Words>226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Internet Transport Protocol - UDP</vt:lpstr>
      <vt:lpstr>UDP</vt:lpstr>
      <vt:lpstr>UDP header fields</vt:lpstr>
      <vt:lpstr>Remote Procedure Call - RPC</vt:lpstr>
      <vt:lpstr>Steps in making a remote procedure call</vt:lpstr>
      <vt:lpstr>RPC</vt:lpstr>
      <vt:lpstr>Steps in RPC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Transport Protocol - UDP</dc:title>
  <dc:creator/>
  <cp:lastModifiedBy>amina</cp:lastModifiedBy>
  <cp:revision>15</cp:revision>
  <dcterms:created xsi:type="dcterms:W3CDTF">2006-08-16T00:00:00Z</dcterms:created>
  <dcterms:modified xsi:type="dcterms:W3CDTF">2017-04-27T08:01:47Z</dcterms:modified>
</cp:coreProperties>
</file>