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4" r:id="rId5"/>
    <p:sldId id="265" r:id="rId6"/>
    <p:sldId id="267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35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C7A3C-F3D5-43AF-9892-A4418AC6CCD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5E34-AAE7-4553-B372-E98C77285B2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1FB79-F79A-4206-ABAD-ADB57E7866D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81660-51A8-49A2-A999-E951FB77E11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FF2-5F4F-45FF-8D24-FBF7741D9FE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0AD6F-6BC1-46E6-AFE3-98CC36E0501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DF116-3233-411D-9E02-36D7A87F414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4871B-A56C-473A-A62A-A3205975B43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2249A-0BF7-4D70-91ED-B3464F3D8E2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8E175-6089-4BE6-86BA-0B76206347F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A8B33-6342-425B-A605-4892B2310C1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1A29D6F-2C25-4290-80A5-3430F2025C8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write.com/2011/06/03/persona-database-apps-ipad/" TargetMode="External"/><Relationship Id="rId2" Type="http://schemas.openxmlformats.org/officeDocument/2006/relationships/hyperlink" Target="http://personaldatabase.org/how-it-work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1470025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C00000"/>
                </a:solidFill>
              </a:rPr>
              <a:t>PERSONAL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5875" y="3786188"/>
            <a:ext cx="5000625" cy="2000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PRESENTATION BY: SUMIT HAJONG </a:t>
            </a:r>
          </a:p>
          <a:p>
            <a:pPr algn="ctr">
              <a:defRPr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ROLL NO- 26</a:t>
            </a:r>
          </a:p>
          <a:p>
            <a:pPr algn="ctr">
              <a:defRPr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MCA 4</a:t>
            </a:r>
            <a:r>
              <a:rPr lang="en-US" b="1" baseline="30000" dirty="0">
                <a:solidFill>
                  <a:schemeClr val="accent3">
                    <a:lumMod val="50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SEMESTER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C00000"/>
                </a:solidFill>
              </a:rPr>
              <a:t>powerful search capabilities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wildcard search to find morphological forms of words;</a:t>
            </a:r>
          </a:p>
          <a:p>
            <a:pPr eaLnBrk="1" hangingPunct="1"/>
            <a:r>
              <a:rPr lang="en-US" dirty="0" smtClean="0"/>
              <a:t>support for </a:t>
            </a:r>
            <a:r>
              <a:rPr lang="en-US" dirty="0" err="1" smtClean="0"/>
              <a:t>boolean</a:t>
            </a:r>
            <a:r>
              <a:rPr lang="en-US" dirty="0" smtClean="0"/>
              <a:t> operators (OR, AND, NOT) in text search queries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quickfi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214290"/>
            <a:ext cx="8292231" cy="628654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6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Exporting </a:t>
            </a:r>
            <a:r>
              <a:rPr lang="en-US" sz="36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information from your personal database file</a:t>
            </a:r>
            <a:br>
              <a:rPr lang="en-US" sz="36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</a:br>
            <a:r>
              <a:rPr lang="en-US" sz="3600" dirty="0" smtClean="0">
                <a:solidFill>
                  <a:srgbClr val="C00000"/>
                </a:solidFill>
              </a:rPr>
              <a:t/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TreeProjects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keeps all the data in a single file, one cannot access the data without the application. 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 database tool can export all your items to the hard drive, preserving the content and the relations of the items in terms of files and folders.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References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http://personaldatabase.org/how-it-works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https://readwrite.com/2011/06/03/persona-database-apps-ipad/</a:t>
            </a:r>
            <a:endParaRPr lang="en-US" sz="2800" dirty="0" smtClean="0"/>
          </a:p>
          <a:p>
            <a:r>
              <a:rPr lang="en-US" sz="2800" dirty="0" smtClean="0"/>
              <a:t>https://support.office.com/en-us/article/Examples-of-wildcard-characters-939e153f-bd30-47e4-a763-61897c87b3f4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THANK YOU !!!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C00000"/>
                </a:solidFill>
              </a:rPr>
              <a:t>What is a personal Database 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14375" y="1643063"/>
            <a:ext cx="8429625" cy="4525962"/>
          </a:xfrm>
        </p:spPr>
        <p:txBody>
          <a:bodyPr/>
          <a:lstStyle/>
          <a:p>
            <a:pPr eaLnBrk="1" hangingPunct="1"/>
            <a:r>
              <a:rPr lang="en-US" sz="2800" smtClean="0"/>
              <a:t>Every year, you add more information to your Documents folder, and every year it’s harder to find the data that you’ve saved.</a:t>
            </a:r>
          </a:p>
          <a:p>
            <a:pPr eaLnBrk="1" hangingPunct="1"/>
            <a:r>
              <a:rPr lang="en-US" sz="2800" smtClean="0"/>
              <a:t>The Windows file system has some real shortcomings</a:t>
            </a:r>
          </a:p>
          <a:p>
            <a:pPr eaLnBrk="1" hangingPunct="1"/>
            <a:r>
              <a:rPr lang="en-US" sz="2800" b="1" smtClean="0"/>
              <a:t>Searching is not easy</a:t>
            </a:r>
          </a:p>
          <a:p>
            <a:pPr eaLnBrk="1" hangingPunct="1"/>
            <a:r>
              <a:rPr lang="en-US" sz="2800" b="1" smtClean="0"/>
              <a:t>One file per folder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b="1" smtClean="0"/>
              <a:t>The file system is not friendly to small things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b="1" smtClean="0"/>
              <a:t>The file system is not extensible</a:t>
            </a:r>
            <a:r>
              <a:rPr lang="en-US" sz="280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C00000"/>
                </a:solidFill>
              </a:rPr>
              <a:t>What is a personal Database 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Personal databases are typically small database management systems designed to be used by only one person to organize information</a:t>
            </a:r>
          </a:p>
          <a:p>
            <a:pPr eaLnBrk="1" hangingPunct="1"/>
            <a:r>
              <a:rPr lang="en-US" sz="2800" smtClean="0"/>
              <a:t>stores all the important data in a single compact and portable file</a:t>
            </a:r>
          </a:p>
          <a:p>
            <a:pPr eaLnBrk="1" hangingPunct="1"/>
            <a:r>
              <a:rPr lang="en-US" sz="2800" smtClean="0"/>
              <a:t>its own ways of organizing and accessing information</a:t>
            </a:r>
          </a:p>
          <a:p>
            <a:pPr eaLnBrk="1" hangingPunct="1"/>
            <a:r>
              <a:rPr lang="en-US" sz="2800" smtClean="0"/>
              <a:t>Eg- Treeprojects, Bento, Tap forms HD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C00000"/>
                </a:solidFill>
              </a:rPr>
              <a:t>Personal database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229600" cy="5500726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TreeProjects</a:t>
            </a:r>
            <a:r>
              <a:rPr lang="en-US" sz="2800" dirty="0" smtClean="0"/>
              <a:t> personal database defines several types of items.</a:t>
            </a:r>
          </a:p>
          <a:p>
            <a:pPr eaLnBrk="1" hangingPunct="1"/>
            <a:r>
              <a:rPr lang="en-US" sz="2800" dirty="0" smtClean="0"/>
              <a:t>“file” item stores regular files .Import files from the hard drive. </a:t>
            </a:r>
          </a:p>
          <a:p>
            <a:pPr eaLnBrk="1" hangingPunct="1"/>
            <a:r>
              <a:rPr lang="en-US" sz="2800" dirty="0" smtClean="0"/>
              <a:t> text items,  enable quick and simple note-taking. </a:t>
            </a:r>
          </a:p>
          <a:p>
            <a:pPr eaLnBrk="1" hangingPunct="1"/>
            <a:r>
              <a:rPr lang="en-US" sz="2800" dirty="0" smtClean="0"/>
              <a:t>“Web page” allow to capture, store and review web pages</a:t>
            </a:r>
          </a:p>
          <a:p>
            <a:pPr eaLnBrk="1" hangingPunct="1"/>
            <a:r>
              <a:rPr lang="en-US" sz="2800" dirty="0" smtClean="0"/>
              <a:t>Email message” items store and display important electronic letters.</a:t>
            </a:r>
          </a:p>
          <a:p>
            <a:pPr eaLnBrk="1" hangingPunct="1"/>
            <a:r>
              <a:rPr lang="en-US" sz="2800" dirty="0" smtClean="0"/>
              <a:t> “reminder” items prevent you from forgetting things.</a:t>
            </a:r>
          </a:p>
          <a:p>
            <a:pPr eaLnBrk="1" hangingPunct="1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eneral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357166"/>
            <a:ext cx="8719297" cy="614366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86834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0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Database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tree view structure</a:t>
            </a:r>
            <a:br>
              <a:rPr lang="en-US" sz="40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</a:b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tree view resembles the directory tree of Windows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firstly, any item can be the “parent” of any item, so the tree structure is truly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freeform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Secondly, the order of items is defined by the user and is not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alphabetical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thirdly, one item can appear in multiple locations of the tree by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C00000"/>
                </a:solidFill>
              </a:rPr>
              <a:t>8 built-in types of information items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text – for brief unformatted notes.</a:t>
            </a:r>
          </a:p>
          <a:p>
            <a:pPr eaLnBrk="1" hangingPunct="1"/>
            <a:r>
              <a:rPr lang="en-US" sz="2800" dirty="0" smtClean="0"/>
              <a:t>formatted text – for formatted text documents that support images and tables.</a:t>
            </a:r>
          </a:p>
          <a:p>
            <a:pPr eaLnBrk="1" hangingPunct="1"/>
            <a:r>
              <a:rPr lang="en-US" sz="2800" dirty="0" smtClean="0"/>
              <a:t>webpage – for storing </a:t>
            </a:r>
            <a:r>
              <a:rPr lang="en-US" sz="2800" dirty="0" err="1" smtClean="0"/>
              <a:t>webpages</a:t>
            </a:r>
            <a:r>
              <a:rPr lang="en-US" sz="2800" dirty="0" smtClean="0"/>
              <a:t> complete with images and styles.</a:t>
            </a:r>
          </a:p>
          <a:p>
            <a:pPr eaLnBrk="1" hangingPunct="1"/>
            <a:r>
              <a:rPr lang="en-US" sz="2800" dirty="0" smtClean="0"/>
              <a:t>file – for storing and in-place editing of arbitrary file attachments.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C00000"/>
                </a:solidFill>
              </a:rPr>
              <a:t>8 built-in types of information items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email message – for storing and viewing electronic letters.</a:t>
            </a:r>
          </a:p>
          <a:p>
            <a:pPr eaLnBrk="1" hangingPunct="1"/>
            <a:r>
              <a:rPr lang="en-US" sz="2800" smtClean="0"/>
              <a:t>folder – for visual organizing of your data.</a:t>
            </a:r>
          </a:p>
          <a:p>
            <a:pPr eaLnBrk="1" hangingPunct="1"/>
            <a:r>
              <a:rPr lang="en-US" sz="2800" smtClean="0"/>
              <a:t>reference – for accessing an information item from multiple branches.</a:t>
            </a:r>
          </a:p>
          <a:p>
            <a:pPr eaLnBrk="1" hangingPunct="1"/>
            <a:r>
              <a:rPr lang="en-US" sz="2800" smtClean="0"/>
              <a:t>reminder – for configuring one-time or periodical, timezone-dependent or timezone-independent alerts.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C00000"/>
                </a:solidFill>
              </a:rPr>
              <a:t>powerful search capabilities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transparent text indexing and instant full text search;</a:t>
            </a:r>
          </a:p>
          <a:p>
            <a:pPr eaLnBrk="1" hangingPunct="1"/>
            <a:r>
              <a:rPr lang="en-US" sz="2800" dirty="0" smtClean="0"/>
              <a:t>search in the contents of stored files like Office or PDF files;</a:t>
            </a:r>
          </a:p>
          <a:p>
            <a:pPr eaLnBrk="1" hangingPunct="1"/>
            <a:r>
              <a:rPr lang="en-US" sz="2800" dirty="0" smtClean="0"/>
              <a:t>search in deleted items or item revisions;</a:t>
            </a:r>
          </a:p>
          <a:p>
            <a:pPr eaLnBrk="1" hangingPunct="1"/>
            <a:r>
              <a:rPr lang="en-US" sz="2800" dirty="0" smtClean="0"/>
              <a:t>search in item content, item titles, tags and other attributes</a:t>
            </a:r>
            <a:r>
              <a:rPr lang="en-US" sz="2800" dirty="0" smtClean="0"/>
              <a:t>;</a:t>
            </a: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can assign tags to any item in the database</a:t>
            </a:r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495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Diseño predeterminado</vt:lpstr>
      <vt:lpstr>PERSONAL DATABASE</vt:lpstr>
      <vt:lpstr>What is a personal Database ?</vt:lpstr>
      <vt:lpstr>What is a personal Database ?</vt:lpstr>
      <vt:lpstr>Personal database</vt:lpstr>
      <vt:lpstr>Slide 5</vt:lpstr>
      <vt:lpstr> Database tree view structure  </vt:lpstr>
      <vt:lpstr>8 built-in types of information items</vt:lpstr>
      <vt:lpstr>8 built-in types of information items</vt:lpstr>
      <vt:lpstr>powerful search capabilities</vt:lpstr>
      <vt:lpstr>powerful search capabilities</vt:lpstr>
      <vt:lpstr>Slide 11</vt:lpstr>
      <vt:lpstr>  Exporting information from your personal database file  </vt:lpstr>
      <vt:lpstr>References</vt:lpstr>
      <vt:lpstr>Slide 14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lenovo</cp:lastModifiedBy>
  <cp:revision>201</cp:revision>
  <dcterms:created xsi:type="dcterms:W3CDTF">2010-05-23T14:28:12Z</dcterms:created>
  <dcterms:modified xsi:type="dcterms:W3CDTF">2017-06-16T02:38:49Z</dcterms:modified>
</cp:coreProperties>
</file>