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2" r:id="rId2"/>
    <p:sldMasterId id="2147483783" r:id="rId3"/>
  </p:sld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5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IN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IN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IN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IN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IN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IN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IN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IN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IN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pic>
        <p:nvPicPr>
          <p:cNvPr id="5" name="Picture 3" descr="minispi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pic>
        <p:nvPicPr>
          <p:cNvPr id="7" name="Picture 5" descr="minispir"/>
          <p:cNvPicPr>
            <a:picLocks noChangeAspect="1" noChangeArrowheads="1"/>
          </p:cNvPicPr>
          <p:nvPr/>
        </p:nvPicPr>
        <p:blipFill>
          <a:blip r:embed="rId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3"/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fld id="{829D9B16-F5E4-4E0D-A7AE-B5810CE7BD31}" type="datetimeFigureOut">
              <a:rPr lang="en-US" smtClean="0"/>
              <a:pPr/>
              <a:t>6/9/2017</a:t>
            </a:fld>
            <a:endParaRPr lang="en-I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fld id="{2B9F0361-9F14-4777-A99D-C319366053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omputernotes.com/" TargetMode="Externa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0"/>
            <a:ext cx="7772400" cy="3500462"/>
          </a:xfrm>
        </p:spPr>
        <p:txBody>
          <a:bodyPr/>
          <a:lstStyle/>
          <a:p>
            <a:r>
              <a:rPr lang="en-US" sz="48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Client-Server Systems</a:t>
            </a:r>
            <a:br>
              <a:rPr lang="en-US" sz="48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</a:br>
            <a:r>
              <a:rPr lang="en-US" sz="48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in </a:t>
            </a:r>
            <a:br>
              <a:rPr lang="en-US" sz="48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</a:br>
            <a:r>
              <a:rPr lang="en-US" sz="48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Database Management System</a:t>
            </a:r>
            <a:endParaRPr lang="en-IN" sz="4800" dirty="0">
              <a:latin typeface="Andalus" pitchFamily="18" charset="-78"/>
              <a:ea typeface="Verdana" pitchFamily="34" charset="0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0364" y="4071942"/>
            <a:ext cx="6900866" cy="1752600"/>
          </a:xfrm>
        </p:spPr>
        <p:txBody>
          <a:bodyPr>
            <a:noAutofit/>
          </a:bodyPr>
          <a:lstStyle/>
          <a:p>
            <a:pPr algn="l"/>
            <a:r>
              <a:rPr lang="en-US" sz="26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	Presented by </a:t>
            </a:r>
          </a:p>
          <a:p>
            <a:pPr algn="l"/>
            <a:r>
              <a:rPr lang="en-US" sz="26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			</a:t>
            </a:r>
            <a:r>
              <a:rPr lang="en-US" sz="2600" dirty="0" err="1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Almora</a:t>
            </a:r>
            <a:r>
              <a:rPr lang="en-US" sz="26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 R. </a:t>
            </a:r>
            <a:r>
              <a:rPr lang="en-US" sz="2600" dirty="0" err="1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Kharkamni</a:t>
            </a:r>
            <a:endParaRPr lang="en-US" sz="2600" dirty="0" smtClean="0">
              <a:latin typeface="Andalus" pitchFamily="18" charset="-78"/>
              <a:ea typeface="Verdana" pitchFamily="34" charset="0"/>
              <a:cs typeface="Andalus" pitchFamily="18" charset="-78"/>
            </a:endParaRPr>
          </a:p>
          <a:p>
            <a:pPr algn="l"/>
            <a:r>
              <a:rPr lang="en-US" sz="26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			MCA 4</a:t>
            </a:r>
            <a:r>
              <a:rPr lang="en-US" sz="2600" baseline="300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th</a:t>
            </a:r>
            <a:r>
              <a:rPr lang="en-US" sz="26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 Semester</a:t>
            </a:r>
          </a:p>
          <a:p>
            <a:pPr algn="l"/>
            <a:r>
              <a:rPr lang="en-US" sz="26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			Roll No :: 10</a:t>
            </a:r>
            <a:endParaRPr lang="en-IN" sz="2600" dirty="0">
              <a:latin typeface="Andalus" pitchFamily="18" charset="-78"/>
              <a:ea typeface="Verdana" pitchFamily="34" charset="0"/>
              <a:cs typeface="Andalus" pitchFamily="18" charset="-7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Disadvantages</a:t>
            </a:r>
            <a:endParaRPr lang="en-IN" sz="40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The system creates a more complex environment that are difficult to manage.</a:t>
            </a:r>
            <a:endParaRPr lang="en-IN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T</a:t>
            </a:r>
            <a:r>
              <a:rPr lang="en-IN" sz="24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he time cost of communication between the client and the server is high.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Lack of management tools for security control and networking environments.</a:t>
            </a:r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References</a:t>
            </a:r>
            <a:endParaRPr lang="en-IN" sz="40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6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sz="2600" dirty="0" smtClean="0">
                <a:latin typeface="Andalus" pitchFamily="18" charset="-78"/>
                <a:cs typeface="Andalus" pitchFamily="18" charset="-78"/>
              </a:rPr>
              <a:t>Fundamentals of Database Systems, 6</a:t>
            </a:r>
            <a:r>
              <a:rPr lang="en-US" sz="2600" baseline="30000" dirty="0" smtClean="0">
                <a:latin typeface="Andalus" pitchFamily="18" charset="-78"/>
                <a:cs typeface="Andalus" pitchFamily="18" charset="-78"/>
              </a:rPr>
              <a:t>th</a:t>
            </a:r>
            <a:r>
              <a:rPr lang="en-US" sz="2600" dirty="0" smtClean="0">
                <a:latin typeface="Andalus" pitchFamily="18" charset="-78"/>
                <a:cs typeface="Andalus" pitchFamily="18" charset="-78"/>
              </a:rPr>
              <a:t> Edition, </a:t>
            </a:r>
          </a:p>
          <a:p>
            <a:pPr>
              <a:buNone/>
            </a:pPr>
            <a:r>
              <a:rPr lang="en-US" sz="2600" dirty="0" smtClean="0">
                <a:latin typeface="Andalus" pitchFamily="18" charset="-78"/>
                <a:cs typeface="Andalus" pitchFamily="18" charset="-78"/>
              </a:rPr>
              <a:t>	page no. 892-893</a:t>
            </a:r>
          </a:p>
          <a:p>
            <a:pPr>
              <a:buNone/>
            </a:pPr>
            <a:endParaRPr lang="en-US" sz="26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sz="2600" dirty="0" smtClean="0">
                <a:latin typeface="Andalus" pitchFamily="18" charset="-78"/>
                <a:cs typeface="Andalus" pitchFamily="18" charset="-78"/>
                <a:hlinkClick r:id="rId2"/>
              </a:rPr>
              <a:t>http://www.ecomputernotes.com</a:t>
            </a:r>
            <a:endParaRPr lang="en-US" sz="2600" dirty="0" smtClean="0">
              <a:latin typeface="Andalus" pitchFamily="18" charset="-78"/>
              <a:cs typeface="Andalus" pitchFamily="18" charset="-78"/>
            </a:endParaRPr>
          </a:p>
          <a:p>
            <a:endParaRPr lang="en-IN" sz="2600" dirty="0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8000" dirty="0" smtClean="0"/>
              <a:t>		</a:t>
            </a:r>
          </a:p>
          <a:p>
            <a:pPr>
              <a:buNone/>
            </a:pPr>
            <a:r>
              <a:rPr lang="en-US" sz="8000" dirty="0" smtClean="0">
                <a:latin typeface="Rage Italic" pitchFamily="66" charset="0"/>
              </a:rPr>
              <a:t>			Thank You</a:t>
            </a:r>
            <a:endParaRPr lang="en-IN" sz="8000" dirty="0">
              <a:latin typeface="Rage Italic" pitchFamily="66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Contents</a:t>
            </a:r>
            <a:endParaRPr lang="en-IN" sz="40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620000" cy="4248168"/>
          </a:xfrm>
        </p:spPr>
        <p:txBody>
          <a:bodyPr/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Three Tier Client-Server Architecture</a:t>
            </a:r>
          </a:p>
          <a:p>
            <a:pPr lvl="1"/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Presentation Layer</a:t>
            </a:r>
          </a:p>
          <a:p>
            <a:pPr lvl="1"/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Application Layer</a:t>
            </a:r>
          </a:p>
          <a:p>
            <a:pPr lvl="1"/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Database Server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Working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Advantages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Disadvantages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References</a:t>
            </a:r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Introduction</a:t>
            </a:r>
            <a:endParaRPr lang="en-IN" sz="4000" dirty="0">
              <a:latin typeface="Andalus" pitchFamily="18" charset="-78"/>
              <a:ea typeface="Verdana" pitchFamily="34" charset="0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714488"/>
            <a:ext cx="7772400" cy="5000660"/>
          </a:xfrm>
        </p:spPr>
        <p:txBody>
          <a:bodyPr/>
          <a:lstStyle/>
          <a:p>
            <a:r>
              <a:rPr lang="en-US" sz="24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A client is </a:t>
            </a:r>
            <a:r>
              <a:rPr lang="en-IN" sz="24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typically a user machine that provides user interface capabilities and local processing.</a:t>
            </a:r>
          </a:p>
          <a:p>
            <a:r>
              <a:rPr lang="en-IN" sz="24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A server is a system containing both hardware and software that can provide services to the client machines, such as file access, printing, archiving, or database access.</a:t>
            </a:r>
          </a:p>
          <a:p>
            <a:r>
              <a:rPr lang="en-IN" sz="24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When a client requires access to additional functionality such as database access that does not exist at that machine, it connects to a server that provides the needed functionality.</a:t>
            </a:r>
            <a:endParaRPr lang="en-IN" sz="2400" dirty="0">
              <a:latin typeface="Andalus" pitchFamily="18" charset="-78"/>
              <a:ea typeface="Verdana" pitchFamily="34" charset="0"/>
              <a:cs typeface="Andalus" pitchFamily="18" charset="-7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7772400" cy="1143000"/>
          </a:xfrm>
        </p:spPr>
        <p:txBody>
          <a:bodyPr/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Three-Tier Client-Server Architecture</a:t>
            </a:r>
            <a:endParaRPr lang="en-IN" sz="40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42178" t="27719" r="10968" b="13333"/>
          <a:stretch>
            <a:fillRect/>
          </a:stretch>
        </p:blipFill>
        <p:spPr bwMode="auto">
          <a:xfrm>
            <a:off x="1071538" y="1643050"/>
            <a:ext cx="778674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7772400" cy="1143000"/>
          </a:xfrm>
        </p:spPr>
        <p:txBody>
          <a:bodyPr/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Three-Tier Client-Server Architecture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714488"/>
            <a:ext cx="7772400" cy="4643470"/>
          </a:xfrm>
        </p:spPr>
        <p:txBody>
          <a:bodyPr/>
          <a:lstStyle/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In the three-tier client-server architecture, the following three layers exist :</a:t>
            </a: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Presentation layer (client) </a:t>
            </a:r>
          </a:p>
          <a:p>
            <a:pPr lvl="1"/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This provides the user interface and interacts with the user.</a:t>
            </a:r>
          </a:p>
          <a:p>
            <a:pPr lvl="1"/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Web browsers are often utilized, and the languages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used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include Java, HTML, XHTML etc.</a:t>
            </a:r>
          </a:p>
          <a:p>
            <a:pPr lvl="1"/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handles user input, output, and by accepting user commands and displaying the needed information, usually in Web pages.</a:t>
            </a:r>
          </a:p>
          <a:p>
            <a:pPr>
              <a:buNone/>
            </a:pPr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1143000"/>
          </a:xfrm>
        </p:spPr>
        <p:txBody>
          <a:bodyPr/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Three-Tier Client-Server Architecture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714488"/>
            <a:ext cx="7772400" cy="4429156"/>
          </a:xfrm>
        </p:spPr>
        <p:txBody>
          <a:bodyPr/>
          <a:lstStyle/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Application layer (business logic) </a:t>
            </a:r>
          </a:p>
          <a:p>
            <a:pPr lvl="1"/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This layer programs the application logic.</a:t>
            </a:r>
          </a:p>
          <a:p>
            <a:pPr lvl="1"/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Functionality can be handled at this layer, such as security checks, identity verification, and other functions.</a:t>
            </a:r>
          </a:p>
          <a:p>
            <a:pPr lvl="1"/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The application layer can interact with one or more databases or data sources as needed by connecting to the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database using ODBC,JDBC,SQL/CLI etc</a:t>
            </a:r>
            <a:endParaRPr lang="en-IN" sz="2400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Three-Tier Client-Server Architecture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Database server</a:t>
            </a:r>
          </a:p>
          <a:p>
            <a:pPr lvl="1"/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This layer handles query and update requests from the application layer, processes the requests, and sends the results.</a:t>
            </a:r>
          </a:p>
          <a:p>
            <a:pPr lvl="1"/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Usually SQL is used to access the database</a:t>
            </a:r>
          </a:p>
          <a:p>
            <a:pPr lvl="1"/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Query results may be formatted into XML when transmitted between the application server and the database server.</a:t>
            </a:r>
          </a:p>
          <a:p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Working</a:t>
            </a:r>
            <a:endParaRPr lang="en-IN" sz="40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The Client input a query in SQL or other languages.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The application server formulates the query and send to appropriate database server.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The database server processes the query and sends the results to the </a:t>
            </a:r>
            <a:r>
              <a:rPr lang="en-IN" sz="240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application </a:t>
            </a:r>
            <a:r>
              <a:rPr lang="en-IN" sz="240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server.</a:t>
            </a:r>
            <a:endParaRPr lang="en-IN" sz="2400"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The application server formats it into HTML or some other form accepted by the client, and sends it to the client site for display.</a:t>
            </a:r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Advantages</a:t>
            </a:r>
            <a:endParaRPr lang="en-IN" sz="40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Client-Server System has less expensive platforms to support applications.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Client offer icon-based menu-driven interface.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A single database on server can be shared across several client systems.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The system improves functionality and simplicity.</a:t>
            </a:r>
          </a:p>
          <a:p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416</TotalTime>
  <Words>434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ClassicPhotoAlbum</vt:lpstr>
      <vt:lpstr>QuizShow</vt:lpstr>
      <vt:lpstr>Notebook</vt:lpstr>
      <vt:lpstr>Client-Server Systems in  Database Management System</vt:lpstr>
      <vt:lpstr>Contents</vt:lpstr>
      <vt:lpstr>Introduction</vt:lpstr>
      <vt:lpstr>Three-Tier Client-Server Architecture</vt:lpstr>
      <vt:lpstr>Three-Tier Client-Server Architecture</vt:lpstr>
      <vt:lpstr>Three-Tier Client-Server Architecture</vt:lpstr>
      <vt:lpstr>Three-Tier Client-Server Architecture</vt:lpstr>
      <vt:lpstr>Working</vt:lpstr>
      <vt:lpstr>Advantages</vt:lpstr>
      <vt:lpstr>Disadvantages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Client-Server Systems</dc:title>
  <dc:creator>Win7</dc:creator>
  <cp:lastModifiedBy>Win7</cp:lastModifiedBy>
  <cp:revision>41</cp:revision>
  <dcterms:created xsi:type="dcterms:W3CDTF">2017-06-08T13:12:08Z</dcterms:created>
  <dcterms:modified xsi:type="dcterms:W3CDTF">2017-06-09T02:20:18Z</dcterms:modified>
</cp:coreProperties>
</file>