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F1BD-C504-41C1-A543-2EC739E75233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B831-267C-4F65-A57A-0F3DA912D25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F1BD-C504-41C1-A543-2EC739E75233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B831-267C-4F65-A57A-0F3DA912D2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F1BD-C504-41C1-A543-2EC739E75233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B831-267C-4F65-A57A-0F3DA912D2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F1BD-C504-41C1-A543-2EC739E75233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B831-267C-4F65-A57A-0F3DA912D2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F1BD-C504-41C1-A543-2EC739E75233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B831-267C-4F65-A57A-0F3DA912D25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F1BD-C504-41C1-A543-2EC739E75233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B831-267C-4F65-A57A-0F3DA912D2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F1BD-C504-41C1-A543-2EC739E75233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B831-267C-4F65-A57A-0F3DA912D2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F1BD-C504-41C1-A543-2EC739E75233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B831-267C-4F65-A57A-0F3DA912D2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F1BD-C504-41C1-A543-2EC739E75233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B831-267C-4F65-A57A-0F3DA912D2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F1BD-C504-41C1-A543-2EC739E75233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B831-267C-4F65-A57A-0F3DA912D2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F1BD-C504-41C1-A543-2EC739E75233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8DCB831-267C-4F65-A57A-0F3DA912D25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52F1BD-C504-41C1-A543-2EC739E75233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8DCB831-267C-4F65-A57A-0F3DA912D25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499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DISTRIBUTED SYSTEM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	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Presentation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By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Genevia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Nongrum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Roll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no: 21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4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en-US" dirty="0" smtClean="0"/>
              <a:t>Implementation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Atomicity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of transactions is an important issue in building a distributed database system.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a transaction runs across two sites, unless the system designers are careful, it may commit at one site and abort at another, leading to an inconsistent state.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two-phase commit protocol (2PC) is the most widely used of these protocols.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Concurrency control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is another issue in a distributed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database.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locking is used (as is almost always the case in practice), locking can be performed locally at the sites containing accessed data items, but there is also a possibility of deadlock involving transactions originating at multiple sites.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Therefore deadlock detection needs to be carried out across multiple sites.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76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primary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disadvantage of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distributed database systems is the added complexity required to ensure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proper coordination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among the sites.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increased complexity takes various forms: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Software-development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cost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It is more difficult to implement a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distributed database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system; thus, it is more costly.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Greater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potential for bugs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Since the sites that constitute the distributed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system operate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 parallel, it is harder to ensure the correctness of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algorithms,especially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operation during failures of part of the system, and recovery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from failures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The potential exists for extremely subtle bugs.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Increased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processing overhead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The exchange of messages and the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additional computation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required to achieve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intersite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coordination are a form of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overhead that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does not arise in centralized systems.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5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Silberschatz−Korth−Sudarshan</a:t>
            </a:r>
            <a:r>
              <a:rPr lang="en-US" dirty="0" smtClean="0"/>
              <a:t> • Database System Concepts, Fourth Edition</a:t>
            </a:r>
          </a:p>
          <a:p>
            <a:r>
              <a:rPr lang="en-US" dirty="0" smtClean="0"/>
              <a:t>Fundamentals_of_Database_Systems,_6th_Edition_(0136086209)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9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305800" cy="12192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Thank You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59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Advantages</a:t>
            </a:r>
            <a:endParaRPr lang="en-US" dirty="0" smtClean="0"/>
          </a:p>
          <a:p>
            <a:r>
              <a:rPr lang="en-US" dirty="0" smtClean="0"/>
              <a:t>Example of a Distributed Database</a:t>
            </a:r>
          </a:p>
          <a:p>
            <a:r>
              <a:rPr lang="en-US" dirty="0" smtClean="0"/>
              <a:t>Implementation </a:t>
            </a:r>
            <a:r>
              <a:rPr lang="en-US" dirty="0" smtClean="0"/>
              <a:t>Issues</a:t>
            </a:r>
          </a:p>
          <a:p>
            <a:r>
              <a:rPr lang="en-US" dirty="0" smtClean="0"/>
              <a:t>Disadvantages</a:t>
            </a:r>
            <a:endParaRPr lang="en-US" dirty="0" smtClean="0"/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 distributed database (DDB)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a collection of multiple interconnected databases, which are spread physically across various locations that communicate via a computer network.</a:t>
            </a:r>
          </a:p>
          <a:p>
            <a:pPr lvl="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Distributed database management system(DDBMS)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a software system that manages a distributed database while making the distribution transparent to the user..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2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Distributed database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a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distributed database system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the database is stored on several computers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computers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a distributed system communicate with one another through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various communication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media, such as high-speed networks or telephone lines.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 share main memory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disks.</a:t>
            </a:r>
          </a:p>
          <a:p>
            <a:r>
              <a:rPr lang="en-US" sz="2000" dirty="0" smtClean="0"/>
              <a:t>The computers in a distributed system may vary in size and function, ranging from workstations up to mainframe systems.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71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Distributed database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45514" t="48504" r="16987" b="16881"/>
          <a:stretch/>
        </p:blipFill>
        <p:spPr bwMode="auto">
          <a:xfrm>
            <a:off x="990600" y="2057400"/>
            <a:ext cx="7162799" cy="35051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903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There are several reasons for building distributed database systems,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including sharing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of data, autonomy, and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availability.</a:t>
            </a:r>
          </a:p>
          <a:p>
            <a:pPr algn="just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Sharing data. </a:t>
            </a: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major advantage in building a distributed database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system is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the provision of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an environment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where users at one site may be able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to access the data residing at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other sites.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instance, in a distributed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banking system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where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each branch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stores data related to that branch, it is possible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for a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user in one branch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to access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data in another branch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Without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capability, a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user wishing to transfer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funds from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one branch to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another would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have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to resort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to some external mechanism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that would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couple existing systems.</a:t>
            </a:r>
          </a:p>
          <a:p>
            <a:pPr algn="just"/>
            <a:endParaRPr lang="en-IN" sz="1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2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Advantages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Autonomy</a:t>
            </a:r>
          </a:p>
          <a:p>
            <a:pPr lvl="1"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 primary advantage of sharing data by means of data distribution is that each site is able to retain a degree of control over data that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are stored locally.</a:t>
            </a:r>
          </a:p>
          <a:p>
            <a:pPr lvl="1"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In a centralized system, the database administrator of the central site controls the database. But in a distributed system, there is a global database administrator  responsible for the entire system. </a:t>
            </a:r>
          </a:p>
          <a:p>
            <a:pPr lvl="1"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part of these responsibilities is delegated to the local database administrator for each site. Depending on the design of the distributed database system, each administrator may have a different degree of local autonomy.</a:t>
            </a:r>
          </a:p>
          <a:p>
            <a:pPr lvl="1"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The possibility of local autonomy is often a major advantage of distributed databases.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3949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Advantages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Availability.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If one site fails in a distributed system, the remaining sites may be able to continue operating.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particular, if data items are replicated in several sites, a transaction needing a particular data item may find that item in any of several sites.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41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313688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An Example of a Distributed Database</a:t>
            </a: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000" b="1" dirty="0" smtClean="0">
                <a:latin typeface="Times New Roman" pitchFamily="18" charset="0"/>
                <a:cs typeface="Times New Roman" pitchFamily="18" charset="0"/>
              </a:rPr>
            </a:b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Consider a banking system consisting of four branches in four different cities. Each branch has its own computer, with a database of all the accounts maintained at that branch.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There also exists one single site that maintains information about all the branches of the bank.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Each branch maintains (among others) a relation account(Account-schema), where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Account-schema = (account-number, branch-name, balance)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site containing information about all the branches of the bank maintains the relation branch(Branch-schema), where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Branch-schema = (branch-name, branch-city, assets)</a:t>
            </a:r>
          </a:p>
        </p:txBody>
      </p:sp>
    </p:spTree>
    <p:extLst>
      <p:ext uri="{BB962C8B-B14F-4D97-AF65-F5344CB8AC3E}">
        <p14:creationId xmlns:p14="http://schemas.microsoft.com/office/powerpoint/2010/main" val="361744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</TotalTime>
  <Words>799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    DISTRIBUTED SYSTEM               Presentation By         Genevia Nongrum         Roll no: 21</vt:lpstr>
      <vt:lpstr>Contents</vt:lpstr>
      <vt:lpstr>          Introduction</vt:lpstr>
      <vt:lpstr>Distributed database system</vt:lpstr>
      <vt:lpstr>Distributed database system</vt:lpstr>
      <vt:lpstr>Advantages</vt:lpstr>
      <vt:lpstr>Advantages (contd..)</vt:lpstr>
      <vt:lpstr>Advantages (contd..)</vt:lpstr>
      <vt:lpstr>   An Example of a Distributed Database </vt:lpstr>
      <vt:lpstr>Implementation Issues</vt:lpstr>
      <vt:lpstr>Disadvantages</vt:lpstr>
      <vt:lpstr>References</vt:lpstr>
      <vt:lpstr>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genev21</dc:creator>
  <cp:lastModifiedBy>genev21</cp:lastModifiedBy>
  <cp:revision>3</cp:revision>
  <dcterms:created xsi:type="dcterms:W3CDTF">2017-06-09T03:22:10Z</dcterms:created>
  <dcterms:modified xsi:type="dcterms:W3CDTF">2017-06-09T03:30:13Z</dcterms:modified>
</cp:coreProperties>
</file>