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5" r:id="rId4"/>
    <p:sldId id="277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8B10AB-6C78-4F47-B030-49584946B4D1}" type="datetimeFigureOut">
              <a:rPr lang="en-US" smtClean="0"/>
              <a:pPr/>
              <a:t>6/15/2017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DF2F20-D4A3-4CA2-AAB3-312C116666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794" y="1214422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Geographic database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84" y="3929066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PRESENTER:</a:t>
            </a:r>
          </a:p>
          <a:p>
            <a:r>
              <a:rPr lang="en-US" dirty="0" smtClean="0"/>
              <a:t>		BIBEK SHARMA</a:t>
            </a:r>
          </a:p>
          <a:p>
            <a:r>
              <a:rPr lang="en-US" dirty="0" smtClean="0"/>
              <a:t>		MCA 4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</a:p>
          <a:p>
            <a:r>
              <a:rPr lang="en-US" dirty="0" smtClean="0"/>
              <a:t>		ROLL NO 28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types and models contd…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Times New Roman" pitchFamily="18" charset="0"/>
              </a:rPr>
              <a:t>	 </a:t>
            </a:r>
            <a:r>
              <a:rPr lang="en-US" sz="2000" b="1" dirty="0" smtClean="0">
                <a:latin typeface="Times New Roman" pitchFamily="18" charset="0"/>
              </a:rPr>
              <a:t>Tabular data: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Tabular data is information describing a map feature. For example, a map of customer locations may be linked to demographic information about those customers. 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Use of a database management system (DBMS) to allow the user to define the specific data element types and formats and to store attribute</a:t>
            </a:r>
            <a:r>
              <a:rPr lang="en-US" sz="2200" dirty="0" smtClean="0">
                <a:latin typeface="Times New Roman" pitchFamily="18" charset="0"/>
              </a:rPr>
              <a:t>.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00213"/>
            <a:ext cx="4287838" cy="4681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types and models contd…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2918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Data can be classified into two types of data models: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</a:rPr>
              <a:t>Vector model: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displays graphical data as points, lines or curves, or areas with attributes. 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Cartesian coordinates and computational algorithms of the coordinates define points in a vector system.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 Lines or arcs are a series of ordered points. Areas or polygons are also stored as ordered lists of points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=&gt; </a:t>
            </a:r>
            <a:r>
              <a:rPr lang="en-US" sz="2000" b="1" dirty="0" smtClean="0">
                <a:latin typeface="Times New Roman" pitchFamily="18" charset="0"/>
              </a:rPr>
              <a:t>Vector data requires less computer storage space and maintaining topological relationships is easier in this system.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773238"/>
            <a:ext cx="3571900" cy="32988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types and models contd…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57676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The raster view of the world: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A raster based system displays, locates, and stores graphical data by using a matrix or grid of cells. 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 these data are two-dimensional, GIS store various information such as forest cover, soil type, land use, wetland habitat, or other data in different layers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</a:rPr>
              <a:t>=&gt; Raster data requires less processing than vector data, but it consumes more computer storage space.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643050"/>
            <a:ext cx="3754437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types and models contd…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1924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</a:rPr>
              <a:t>Raster data model (cont) :</a:t>
            </a:r>
          </a:p>
          <a:p>
            <a:r>
              <a:rPr lang="en-US" sz="2000" dirty="0" smtClean="0">
                <a:latin typeface="Times New Roman" pitchFamily="18" charset="0"/>
              </a:rPr>
              <a:t>Continuous numeric values, such as elevation, and continuous categories, such as vegetation types, are represented using the raster model.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786314" y="1643050"/>
          <a:ext cx="3995738" cy="271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Bitmap Image" r:id="rId3" imgW="1857143" imgH="1476190" progId="PBrush">
                  <p:embed/>
                </p:oleObj>
              </mc:Choice>
              <mc:Fallback>
                <p:oleObj name="Bitmap Image" r:id="rId3" imgW="1857143" imgH="147619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643050"/>
                        <a:ext cx="3995738" cy="2714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929190" y="4572008"/>
            <a:ext cx="3743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/>
              <a:t>This map shows vector data laid on top of raster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does it work?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Spatial data is stored using the coordinate system of a particular projection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That projection is referenced with a Spatial Reference Identification Number (SRID)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This number corresponds to another table in the database with all of the spatial reference systems used.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This allows the database to know what projection each table is in, and if need be, re-project those tables for calculations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00034" y="3357562"/>
          <a:ext cx="7921625" cy="302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Bitmap Image" r:id="rId3" imgW="3971429" imgH="2048161" progId="PBrush">
                  <p:embed/>
                </p:oleObj>
              </mc:Choice>
              <mc:Fallback>
                <p:oleObj name="Bitmap Image" r:id="rId3" imgW="3971429" imgH="204816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357562"/>
                        <a:ext cx="7921625" cy="3022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Linkage of Tabular Attributes to Map Feature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14866" cy="45259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How does GIS link between spatial and non spatial data?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How does it link a Location Symbol with Its Meaning 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Every geographic feature has at least one unique means of  identification: a name or number usually just called its ID.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In other words, </a:t>
            </a:r>
            <a:r>
              <a:rPr lang="en-US" sz="2000" b="1" dirty="0" err="1" smtClean="0"/>
              <a:t>locational</a:t>
            </a:r>
            <a:r>
              <a:rPr lang="en-US" sz="2000" b="1" dirty="0" smtClean="0"/>
              <a:t> information</a:t>
            </a:r>
            <a:r>
              <a:rPr lang="en-US" sz="2000" dirty="0" smtClean="0"/>
              <a:t> is linked to specific information in a database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 smtClean="0"/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844675"/>
            <a:ext cx="3963985" cy="4392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GIS Operations And Methods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Equal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Disjoint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Intersect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Touch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Within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Overlap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Buffer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ConvexHull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Intersection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Difference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SymDifference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TABLES AND SELECTING DATA FROM TABLES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following example illustrates the creation of tables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STATES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(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VARCHAR(50)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State_shape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POLYGON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Country VARCHAR(50),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PRIMARY KEY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FOREIGN KEY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(Country)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COUNTRIES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 that retrieve states with an area greater than 50000 is as follows: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STATES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(AREA(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State_shape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)&gt;50000);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GIS Applications and Software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Military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Government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Health Sector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 Science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Navigation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City Planning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Emergency Services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Census tracking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ArcINFO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Geodatabase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852936"/>
            <a:ext cx="4430266" cy="3366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www.aui.ma/personal/~D.Kettani/courses/gis/GDB-benkirane.ppt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Fundamentals of Database Systems Fifth Edition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Ramez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Elmasri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Shamkant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Navathe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CONTENTS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GEOGRAPHICAL DATABASE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/>
              <a:t>Geographical Database Elements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GEOGRAPHIC INFORMATION SYSTEM(GIS)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COMPONENTS OF GIS SYSTEMS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CHARACTERISTICS OF DATA IN GIS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Data types and models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/>
              <a:t>How does it work?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/>
              <a:t>Linkage of Tabular Attributes to Map Feature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GIS Operations And Methods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TABLES AND SELECTING DATA FROM TABLES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GIS Applications and Software</a:t>
            </a:r>
          </a:p>
          <a:p>
            <a:pPr>
              <a:buFont typeface="Wingdings" pitchFamily="2" charset="2"/>
              <a:buChar char="q"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Placeholder 4" descr="image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656" b="8656"/>
          <a:stretch>
            <a:fillRect/>
          </a:stretch>
        </p:blipFill>
        <p:spPr>
          <a:xfrm>
            <a:off x="1000100" y="612774"/>
            <a:ext cx="7000924" cy="52451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GEOGRAPHICAL DATABASE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 containing geographic data of a particular subject for a particular area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Provide structures for storage and analysis of spatial data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Spatial data is composed of objects in multi-dimensional space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Storing spatial data in a standard database would require </a:t>
            </a:r>
            <a:r>
              <a:rPr lang="en-US" sz="2000" b="1" dirty="0" smtClean="0">
                <a:latin typeface="Times New Roman" pitchFamily="18" charset="0"/>
              </a:rPr>
              <a:t>excessive</a:t>
            </a:r>
            <a:r>
              <a:rPr lang="en-US" sz="2000" dirty="0" smtClean="0">
                <a:latin typeface="Times New Roman" pitchFamily="18" charset="0"/>
              </a:rPr>
              <a:t> amounts of space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A spatial database is an ORDBMS that has the ability to store, query, manipulate and analyze spatial data as well as traditional data formats </a:t>
            </a:r>
            <a:endParaRPr lang="it-IT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It offers spatial data types/data models/ query language</a:t>
            </a:r>
          </a:p>
          <a:p>
            <a:pPr lvl="1">
              <a:lnSpc>
                <a:spcPct val="90000"/>
              </a:lnSpc>
            </a:pPr>
            <a:r>
              <a:rPr lang="it-IT" sz="2000" dirty="0" smtClean="0">
                <a:latin typeface="Times New Roman" pitchFamily="18" charset="0"/>
              </a:rPr>
              <a:t>Structure in space: e.g., POINT, LINE, REGION</a:t>
            </a:r>
          </a:p>
          <a:p>
            <a:pPr lvl="1">
              <a:lnSpc>
                <a:spcPct val="90000"/>
              </a:lnSpc>
            </a:pPr>
            <a:r>
              <a:rPr lang="it-IT" sz="2000" dirty="0" smtClean="0">
                <a:latin typeface="Times New Roman" pitchFamily="18" charset="0"/>
              </a:rPr>
              <a:t>Relationships among them: (ex:</a:t>
            </a:r>
            <a:r>
              <a:rPr lang="it-IT" sz="2000" i="1" dirty="0" smtClean="0">
                <a:latin typeface="Times New Roman" pitchFamily="18" charset="0"/>
              </a:rPr>
              <a:t>intersects</a:t>
            </a:r>
            <a:r>
              <a:rPr lang="it-IT" sz="2000" dirty="0" smtClean="0">
                <a:latin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It defines data  types for points, lines, polygons, multipoint, multiline, and </a:t>
            </a:r>
            <a:r>
              <a:rPr lang="en-US" sz="2000" dirty="0" err="1" smtClean="0">
                <a:latin typeface="Times New Roman" pitchFamily="18" charset="0"/>
              </a:rPr>
              <a:t>multipolygon</a:t>
            </a:r>
            <a:endParaRPr lang="en-US" sz="2000" dirty="0" smtClean="0">
              <a:latin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Geographical Database Elements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Entity</a:t>
            </a:r>
            <a:r>
              <a:rPr lang="en-US" sz="2000" dirty="0" smtClean="0">
                <a:latin typeface="Times New Roman" pitchFamily="18" charset="0"/>
              </a:rPr>
              <a:t>: a phenomenon of interest in reality that is not further subdivided into phenomena of the same kind </a:t>
            </a:r>
            <a:r>
              <a:rPr lang="en-US" sz="2000" dirty="0" err="1" smtClean="0">
                <a:latin typeface="Times New Roman" pitchFamily="18" charset="0"/>
              </a:rPr>
              <a:t>eg.city</a:t>
            </a: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Object</a:t>
            </a:r>
            <a:r>
              <a:rPr lang="en-US" sz="2000" dirty="0" smtClean="0">
                <a:latin typeface="Times New Roman" pitchFamily="18" charset="0"/>
              </a:rPr>
              <a:t>: a digital representation of all or part of an entity. ( city represented by a point or a region)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Entity types</a:t>
            </a:r>
            <a:r>
              <a:rPr lang="en-US" sz="2000" dirty="0" smtClean="0">
                <a:latin typeface="Times New Roman" pitchFamily="18" charset="0"/>
              </a:rPr>
              <a:t>: similar phenomena to be stored in a database are identified as entity types. ( road, river…)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Attribute</a:t>
            </a:r>
            <a:r>
              <a:rPr lang="en-US" sz="2000" dirty="0" smtClean="0">
                <a:latin typeface="Times New Roman" pitchFamily="18" charset="0"/>
              </a:rPr>
              <a:t>: an attribute is a characteristic of an entity selected for representation.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Layers</a:t>
            </a:r>
            <a:r>
              <a:rPr lang="en-US" sz="2000" dirty="0" smtClean="0">
                <a:latin typeface="Times New Roman" pitchFamily="18" charset="0"/>
              </a:rPr>
              <a:t>: spatial objects can be grouped into layers, also called overlays, coverage or themes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Metadata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Spatial Reference System table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GEOGRAPHIC INFORMATION SYSTEM(GIS)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GIS is often defined as a systematic integration of hardware and software for capturing, storing, displaying, updating, manipulating spatial data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be viewed as an interdisciplinary area that incorporates many fields of study such as Geodesy, Remote Sensing,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Photogrammetry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Environmental Science, etc</a:t>
            </a:r>
          </a:p>
          <a:p>
            <a:r>
              <a:rPr lang="en-US" sz="2000" dirty="0" smtClean="0">
                <a:latin typeface="Times New Roman" pitchFamily="18" charset="0"/>
              </a:rPr>
              <a:t>SDBMS is a technology used by GIS application (geographic/</a:t>
            </a:r>
            <a:r>
              <a:rPr lang="en-US" sz="2000" dirty="0" err="1" smtClean="0">
                <a:latin typeface="Times New Roman" pitchFamily="18" charset="0"/>
              </a:rPr>
              <a:t>georeferenced</a:t>
            </a:r>
            <a:r>
              <a:rPr lang="en-US" sz="2000" dirty="0" smtClean="0">
                <a:latin typeface="Times New Roman" pitchFamily="18" charset="0"/>
              </a:rPr>
              <a:t> data).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Why is geographic information special?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describes objects that have a distinct position – attributes and relationship to each other within a defined space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COMPONENTS OF GIS SYSTEMS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GIS systems can be viewed as an integration of three components:-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Hardware and Software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refers to devices used by end users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storage and manipulation is done by using a range of processors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GIS follows the 3-tier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architechture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 part relates to the processes used to define, store and manipulate the data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models are used to provide efficient means of storage, retrieval and manipulation of the data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Geographic data can be divided into two main groups: vector and raster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COMPONENTS OF GIS SYSTEMS CONTD…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Vector layers in GIS refer to discrete objects represented by points, lines and polygons.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Layers represent geometries that share a common set of attributes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Raster is a continuous grid of cells in two dimensions or the equivalent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voxels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3D</a:t>
            </a:r>
          </a:p>
          <a:p>
            <a:pPr lvl="2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People</a:t>
            </a:r>
          </a:p>
          <a:p>
            <a:pPr lvl="3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include cartographers and surveyors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system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CHARACTERISTICS OF DATA IN GIS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Temporality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 spatial features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Thematic values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Fuzzy objects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Entity vs field based values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Generalization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 ID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quality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types and models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4471990" cy="53578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Data for a GIS comes in three basic forms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</a:rPr>
              <a:t>Spatial data: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maps are made of spatial data, made up of points, lines, and areas.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Spatial data forms the locations and shapes of map features such as buildings, streets, or cities.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	Spatial data are derived from existing maps or aerial photographs.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</a:rPr>
              <a:t>Image data—using images to build maps</a:t>
            </a:r>
            <a:r>
              <a:rPr lang="en-US" sz="2000" dirty="0" smtClean="0">
                <a:latin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</a:rPr>
            </a:b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Image data includes such diverse elements as satellite images, aerial photographs, and scanned data=&gt; data that has been converted from paper to digital format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29190" y="1714488"/>
            <a:ext cx="3963290" cy="43069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420</TotalTime>
  <Words>1038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Oriel</vt:lpstr>
      <vt:lpstr>Bitmap Image</vt:lpstr>
      <vt:lpstr>Geographic database</vt:lpstr>
      <vt:lpstr>  CONTENTS</vt:lpstr>
      <vt:lpstr>GEOGRAPHICAL DATABASE</vt:lpstr>
      <vt:lpstr>Geographical Database Elements</vt:lpstr>
      <vt:lpstr>GEOGRAPHIC INFORMATION SYSTEM(GIS)</vt:lpstr>
      <vt:lpstr>COMPONENTS OF GIS SYSTEMS</vt:lpstr>
      <vt:lpstr>COMPONENTS OF GIS SYSTEMS CONTD…</vt:lpstr>
      <vt:lpstr>CHARACTERISTICS OF DATA IN GIS</vt:lpstr>
      <vt:lpstr>Data types and models</vt:lpstr>
      <vt:lpstr>Data types and models contd…</vt:lpstr>
      <vt:lpstr>Data types and models contd…</vt:lpstr>
      <vt:lpstr>Data types and models contd…</vt:lpstr>
      <vt:lpstr>Data types and models contd…</vt:lpstr>
      <vt:lpstr>How does it work?</vt:lpstr>
      <vt:lpstr>Linkage of Tabular Attributes to Map Feature </vt:lpstr>
      <vt:lpstr>GIS Operations And Methods</vt:lpstr>
      <vt:lpstr>CREATING TABLES AND SELECTING DATA FROM TABLES</vt:lpstr>
      <vt:lpstr>GIS Applications and Software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bibek28</cp:lastModifiedBy>
  <cp:revision>50</cp:revision>
  <dcterms:created xsi:type="dcterms:W3CDTF">2017-06-13T14:39:23Z</dcterms:created>
  <dcterms:modified xsi:type="dcterms:W3CDTF">2017-06-15T08:18:23Z</dcterms:modified>
</cp:coreProperties>
</file>