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71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9" autoAdjust="0"/>
    <p:restoredTop sz="95356" autoAdjust="0"/>
  </p:normalViewPr>
  <p:slideViewPr>
    <p:cSldViewPr snapToGrid="0" showGuides="1">
      <p:cViewPr varScale="1">
        <p:scale>
          <a:sx n="63" d="100"/>
          <a:sy n="63" d="100"/>
        </p:scale>
        <p:origin x="-76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55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857" y="2292094"/>
            <a:ext cx="11928143" cy="2402736"/>
          </a:xfrm>
        </p:spPr>
        <p:txBody>
          <a:bodyPr anchor="ctr"/>
          <a:lstStyle/>
          <a:p>
            <a:r>
              <a:rPr lang="en-US" dirty="0" smtClean="0"/>
              <a:t>				GAME	playing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213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563" r="430"/>
          <a:stretch>
            <a:fillRect/>
          </a:stretch>
        </p:blipFill>
        <p:spPr bwMode="auto">
          <a:xfrm>
            <a:off x="1157289" y="1514901"/>
            <a:ext cx="10020227" cy="507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CUTOFFS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Two threshold values are used to prune the tree: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b="1" dirty="0" smtClean="0"/>
              <a:t>Alpha:  </a:t>
            </a:r>
            <a:r>
              <a:rPr lang="en-US" dirty="0" smtClean="0"/>
              <a:t>lower bound on the value the maximizing node can be assigned.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b="1" dirty="0" smtClean="0"/>
              <a:t>Beta:</a:t>
            </a:r>
            <a:r>
              <a:rPr lang="en-US" dirty="0" smtClean="0"/>
              <a:t>	upper bound on the value the </a:t>
            </a:r>
            <a:r>
              <a:rPr lang="en-US" dirty="0" smtClean="0"/>
              <a:t>minimizing </a:t>
            </a:r>
            <a:r>
              <a:rPr lang="en-US" dirty="0" smtClean="0"/>
              <a:t>node can be assigned.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	Fig 6: Alpha and beta cut offs.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393" r="20519"/>
          <a:stretch>
            <a:fillRect/>
          </a:stretch>
        </p:blipFill>
        <p:spPr bwMode="auto">
          <a:xfrm>
            <a:off x="3208788" y="1722120"/>
            <a:ext cx="5097012" cy="385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5699760" y="1905000"/>
            <a:ext cx="3535680" cy="457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12280" y="2758440"/>
            <a:ext cx="2392680" cy="457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970520" y="3520440"/>
            <a:ext cx="1295400" cy="1524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78040" y="4434840"/>
            <a:ext cx="2011680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93080" y="5181600"/>
            <a:ext cx="3627120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14560" y="17983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829800" y="263652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9845040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799320" y="428244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9814560" y="49987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2248" y="1397331"/>
            <a:ext cx="10126212" cy="392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Q1: 	Can a computer play?</a:t>
            </a:r>
          </a:p>
          <a:p>
            <a:pPr algn="just">
              <a:buNone/>
            </a:pPr>
            <a:r>
              <a:rPr lang="en-US" dirty="0" smtClean="0"/>
              <a:t>Q2:	If yes, how good is it in playing?</a:t>
            </a:r>
          </a:p>
          <a:p>
            <a:pPr algn="just">
              <a:buNone/>
            </a:pPr>
            <a:r>
              <a:rPr lang="en-US" dirty="0" smtClean="0"/>
              <a:t>Q3:	Can it learn?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Idea: </a:t>
            </a:r>
            <a:r>
              <a:rPr lang="en-US" dirty="0" smtClean="0"/>
              <a:t>	Originated since Charles Babbage, 19th century.</a:t>
            </a:r>
          </a:p>
          <a:p>
            <a:pPr algn="just"/>
            <a:r>
              <a:rPr lang="en-US" dirty="0" smtClean="0"/>
              <a:t>In 1950, Claude Shannon wrote a paper which describe mechanisms that could be used in a program to play chess.</a:t>
            </a:r>
          </a:p>
          <a:p>
            <a:pPr algn="just"/>
            <a:r>
              <a:rPr lang="en-US" dirty="0" smtClean="0"/>
              <a:t>Alan Turing described a chess-playing  program but not implemented.</a:t>
            </a:r>
          </a:p>
          <a:p>
            <a:pPr algn="just"/>
            <a:r>
              <a:rPr lang="en-US" dirty="0" smtClean="0"/>
              <a:t>1960s,  Arthur and Samuel built checkers successfully, it could learn n improve.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and test procedure for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Generator:   </a:t>
            </a:r>
            <a:r>
              <a:rPr lang="en-US" dirty="0" smtClean="0"/>
              <a:t>For a good searching technique, a generator which can generate only the good moves is required.</a:t>
            </a:r>
          </a:p>
          <a:p>
            <a:pPr algn="just"/>
            <a:r>
              <a:rPr lang="en-US" b="1" dirty="0" smtClean="0"/>
              <a:t>Tester:   </a:t>
            </a:r>
            <a:r>
              <a:rPr lang="en-US" dirty="0" smtClean="0"/>
              <a:t>Similarly, a tester which can give the best path (move) is favorable.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b="1" dirty="0" smtClean="0"/>
              <a:t>Example:  Chess</a:t>
            </a:r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b="1" u="sng" dirty="0" smtClean="0"/>
              <a:t>Generator:</a:t>
            </a:r>
            <a:r>
              <a:rPr lang="en-US" b="1" dirty="0" smtClean="0"/>
              <a:t>  </a:t>
            </a:r>
            <a:r>
              <a:rPr lang="en-US" dirty="0" smtClean="0"/>
              <a:t>Use a plausible-move generator (which can generate only 		some promising moves ) rather than a legal-move generator(which can 		generate all possible legal moves). However, using only the generator 		is not enough, a heuristic function can be used to produce only some 		good moves.</a:t>
            </a:r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b="1" u="sng" dirty="0" smtClean="0"/>
              <a:t>Tester:</a:t>
            </a:r>
            <a:r>
              <a:rPr lang="en-US" b="1" dirty="0" smtClean="0"/>
              <a:t>  </a:t>
            </a:r>
            <a:r>
              <a:rPr lang="en-US" dirty="0" smtClean="0"/>
              <a:t>Apply some heuristic function to choose a better path among 		those paths which are generated by the generator.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evaluation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similar to </a:t>
            </a:r>
            <a:r>
              <a:rPr lang="en-US" b="1" dirty="0" smtClean="0"/>
              <a:t>h’ of A* algorithm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Example: </a:t>
            </a:r>
          </a:p>
          <a:p>
            <a:pPr algn="just">
              <a:buNone/>
            </a:pPr>
            <a:r>
              <a:rPr lang="en-US" dirty="0" smtClean="0"/>
              <a:t>		In Chess, it helps to choose the board position which is more advantageous.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Turing proposed a static evaluation function based on piece advantage and is given by the formula : </a:t>
            </a:r>
          </a:p>
          <a:p>
            <a:pPr algn="just">
              <a:buNone/>
            </a:pPr>
            <a:r>
              <a:rPr lang="en-US" dirty="0" smtClean="0"/>
              <a:t>					</a:t>
            </a:r>
            <a:r>
              <a:rPr lang="en-US" b="1" dirty="0" smtClean="0"/>
              <a:t>W/B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b="1" dirty="0" smtClean="0"/>
              <a:t>where, W= values of black pieces and B= values of white pieces.</a:t>
            </a:r>
          </a:p>
          <a:p>
            <a:pPr algn="just"/>
            <a:r>
              <a:rPr lang="en-US" dirty="0" smtClean="0"/>
              <a:t>However, a better function was proposed by Samuel for checkers.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Search procedure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5523" y="1596788"/>
            <a:ext cx="2618238" cy="207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9230" y="1583140"/>
            <a:ext cx="5117910" cy="229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65527" y="4244453"/>
            <a:ext cx="240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1: One ply 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0304" y="4301319"/>
            <a:ext cx="237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2: Two ply search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0244" y="5759355"/>
            <a:ext cx="779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sz="2000" b="1" dirty="0" smtClean="0"/>
              <a:t>****In game theory, ply means move***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147" y="1542197"/>
            <a:ext cx="7060797" cy="390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188932" y="5550806"/>
            <a:ext cx="5173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3: Backing up the values of a two ply search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Sub-procedures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684" y="1638726"/>
            <a:ext cx="10024436" cy="17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759" y="1562952"/>
            <a:ext cx="9238255" cy="372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117</Words>
  <Application>Microsoft Office PowerPoint</Application>
  <PresentationFormat>Custom</PresentationFormat>
  <Paragraphs>54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Academic Literature 16x9</vt:lpstr>
      <vt:lpstr>    GAME playing</vt:lpstr>
      <vt:lpstr>Slide 2</vt:lpstr>
      <vt:lpstr>INTRODUCTION </vt:lpstr>
      <vt:lpstr>Generate and test procedure for games</vt:lpstr>
      <vt:lpstr>Static evaluation function</vt:lpstr>
      <vt:lpstr>Minimax Search procedure</vt:lpstr>
      <vt:lpstr>Slide 7</vt:lpstr>
      <vt:lpstr>Sub-procedures</vt:lpstr>
      <vt:lpstr>Algorithm</vt:lpstr>
      <vt:lpstr>Algorithm contd…</vt:lpstr>
      <vt:lpstr>ALPHA-BETA CUTOFFS</vt:lpstr>
      <vt:lpstr>Example </vt:lpstr>
      <vt:lpstr>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home</dc:creator>
  <cp:lastModifiedBy>rubina</cp:lastModifiedBy>
  <cp:revision>374</cp:revision>
  <dcterms:created xsi:type="dcterms:W3CDTF">2014-04-17T22:28:38Z</dcterms:created>
  <dcterms:modified xsi:type="dcterms:W3CDTF">2017-04-11T05:17:22Z</dcterms:modified>
</cp:coreProperties>
</file>