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63" d="100"/>
          <a:sy n="63" d="100"/>
        </p:scale>
        <p:origin x="-114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857" y="2292094"/>
            <a:ext cx="11928143" cy="2402736"/>
          </a:xfrm>
        </p:spPr>
        <p:txBody>
          <a:bodyPr anchor="ctr"/>
          <a:lstStyle/>
          <a:p>
            <a:r>
              <a:rPr lang="en-US" smtClean="0"/>
              <a:t>		means-ends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Means-ends analysis is a technique which can solve major part of the problem first and then the small sub-problems.</a:t>
            </a:r>
          </a:p>
          <a:p>
            <a:pPr algn="just"/>
            <a:r>
              <a:rPr lang="en-US" smtClean="0"/>
              <a:t>It detects the differences between the current state and the goal state.</a:t>
            </a:r>
          </a:p>
          <a:p>
            <a:pPr algn="just"/>
            <a:r>
              <a:rPr lang="en-US" smtClean="0"/>
              <a:t>Based on the </a:t>
            </a:r>
            <a:r>
              <a:rPr lang="en-US" smtClean="0"/>
              <a:t>differences, a </a:t>
            </a:r>
            <a:r>
              <a:rPr lang="en-US" smtClean="0"/>
              <a:t>suitable operator is chosen which reduce the </a:t>
            </a:r>
            <a:r>
              <a:rPr lang="en-US" smtClean="0"/>
              <a:t>differences.</a:t>
            </a:r>
            <a:endParaRPr lang="en-US" smtClean="0"/>
          </a:p>
          <a:p>
            <a:pPr algn="just"/>
            <a:r>
              <a:rPr lang="en-US" smtClean="0"/>
              <a:t>The operator may not be applicable to the current state which creates another sub-goal  of reaching to the state where it can be applied. This is called as </a:t>
            </a:r>
            <a:r>
              <a:rPr lang="en-US" b="1" smtClean="0"/>
              <a:t>operator </a:t>
            </a:r>
            <a:r>
              <a:rPr lang="en-US" b="1" err="1" smtClean="0"/>
              <a:t>subgoaling</a:t>
            </a:r>
            <a:r>
              <a:rPr lang="en-US" b="1" smtClean="0"/>
              <a:t>.</a:t>
            </a:r>
          </a:p>
          <a:p>
            <a:pPr algn="just"/>
            <a:r>
              <a:rPr lang="en-US" smtClean="0"/>
              <a:t>The operator may also not lead to the actual goal state, then in this case a sub-problem of reaching to the actual goal from the state produced by the operator is created.</a:t>
            </a:r>
          </a:p>
          <a:p>
            <a:pPr algn="just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GPS(General Problem Solver ) is the first AI technique to use the technique.</a:t>
            </a:r>
          </a:p>
          <a:p>
            <a:pPr algn="just"/>
            <a:r>
              <a:rPr lang="en-US" smtClean="0"/>
              <a:t>Here, the rules are of the following format:</a:t>
            </a:r>
          </a:p>
          <a:p>
            <a:pPr lvl="3" algn="just">
              <a:buNone/>
            </a:pPr>
            <a:r>
              <a:rPr lang="en-US" sz="2000" smtClean="0"/>
              <a:t>Left side 		</a:t>
            </a:r>
            <a:r>
              <a:rPr lang="en-US" sz="2000" smtClean="0">
                <a:sym typeface="Wingdings" pitchFamily="2" charset="2"/>
              </a:rPr>
              <a:t> 	Right side</a:t>
            </a:r>
          </a:p>
          <a:p>
            <a:pPr lvl="3" algn="just">
              <a:buNone/>
            </a:pPr>
            <a:endParaRPr lang="en-US" sz="2000" smtClean="0">
              <a:sym typeface="Wingdings" pitchFamily="2" charset="2"/>
            </a:endParaRPr>
          </a:p>
          <a:p>
            <a:pPr lvl="3" algn="just">
              <a:buNone/>
            </a:pPr>
            <a:r>
              <a:rPr lang="en-US" sz="2000" smtClean="0">
                <a:sym typeface="Wingdings" pitchFamily="2" charset="2"/>
              </a:rPr>
              <a:t>Preconditions 	 	Result of rule’s application</a:t>
            </a:r>
          </a:p>
          <a:p>
            <a:pPr algn="just"/>
            <a:r>
              <a:rPr lang="en-US" smtClean="0">
                <a:sym typeface="Wingdings" pitchFamily="2" charset="2"/>
              </a:rPr>
              <a:t>A difference table which indexes the rules by the differences is maintained.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804615" y="2982035"/>
            <a:ext cx="395785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6096002" y="2984311"/>
            <a:ext cx="395785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smtClean="0"/>
              <a:t>Problem:</a:t>
            </a:r>
            <a:r>
              <a:rPr lang="en-US" b="1" smtClean="0"/>
              <a:t>  </a:t>
            </a:r>
            <a:r>
              <a:rPr lang="en-US" smtClean="0"/>
              <a:t>A Robot has to move a desk with two things on it from one room to another.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>
              <a:buNone/>
            </a:pPr>
            <a:r>
              <a:rPr lang="en-US" smtClean="0"/>
              <a:t>			</a:t>
            </a:r>
          </a:p>
          <a:p>
            <a:pPr algn="just">
              <a:buNone/>
            </a:pPr>
            <a:r>
              <a:rPr lang="en-US" smtClean="0"/>
              <a:t>		</a:t>
            </a:r>
            <a:r>
              <a:rPr lang="en-US" sz="1700" smtClean="0"/>
              <a:t>Fig 1: Robot’s Operators					Fig 2: Difference Table</a:t>
            </a:r>
            <a:endParaRPr lang="en-US" sz="17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0967" y="2376772"/>
            <a:ext cx="5594800" cy="316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3632" y="2197290"/>
            <a:ext cx="5067300" cy="320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5090615" y="4121623"/>
            <a:ext cx="3548419" cy="272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			Fig 3: Progress of means-end analysis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285" y="2009206"/>
            <a:ext cx="2945215" cy="118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r="1542" b="5421"/>
          <a:stretch>
            <a:fillRect/>
          </a:stretch>
        </p:blipFill>
        <p:spPr bwMode="auto">
          <a:xfrm>
            <a:off x="5486401" y="2050149"/>
            <a:ext cx="5227092" cy="95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763" y="1378424"/>
            <a:ext cx="10112991" cy="466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   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None/>
            </a:pPr>
            <a:r>
              <a:rPr lang="en-US" smtClean="0"/>
              <a:t>          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6191" y="1568142"/>
            <a:ext cx="9505666" cy="144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424" y="3138985"/>
            <a:ext cx="8678340" cy="121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9835" y="4612945"/>
            <a:ext cx="8573281" cy="68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</a:t>
            </a:r>
            <a:r>
              <a:rPr lang="en-US" err="1" smtClean="0"/>
              <a:t>contd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4. 	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587" y="1573473"/>
            <a:ext cx="9487043" cy="269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173</Words>
  <Application>Microsoft Office PowerPoint</Application>
  <PresentationFormat>Custom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Academic Literature 16x9</vt:lpstr>
      <vt:lpstr>  means-ends analysis</vt:lpstr>
      <vt:lpstr>Introduction</vt:lpstr>
      <vt:lpstr>PowerPoint Presentation</vt:lpstr>
      <vt:lpstr>Example</vt:lpstr>
      <vt:lpstr>PowerPoint Presentation</vt:lpstr>
      <vt:lpstr>PowerPoint Presentation</vt:lpstr>
      <vt:lpstr>Exercises</vt:lpstr>
      <vt:lpstr>Exercises contd…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home</dc:creator>
  <cp:lastModifiedBy>daphne</cp:lastModifiedBy>
  <cp:revision>309</cp:revision>
  <dcterms:created xsi:type="dcterms:W3CDTF">2014-04-17T22:28:38Z</dcterms:created>
  <dcterms:modified xsi:type="dcterms:W3CDTF">2017-04-06T05:10:50Z</dcterms:modified>
</cp:coreProperties>
</file>