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2" r:id="rId4"/>
    <p:sldId id="265" r:id="rId5"/>
    <p:sldId id="263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5356" autoAdjust="0"/>
  </p:normalViewPr>
  <p:slideViewPr>
    <p:cSldViewPr snapToGrid="0" showGuides="1">
      <p:cViewPr varScale="1">
        <p:scale>
          <a:sx n="63" d="100"/>
          <a:sy n="63" d="100"/>
        </p:scale>
        <p:origin x="-7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3/23/2017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3/23/2017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5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857" y="2292094"/>
            <a:ext cx="11928143" cy="2402736"/>
          </a:xfrm>
        </p:spPr>
        <p:txBody>
          <a:bodyPr anchor="ctr"/>
          <a:lstStyle/>
          <a:p>
            <a:r>
              <a:rPr lang="en-US" dirty="0" smtClean="0"/>
              <a:t>				BEST-FIRST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combination of breadth-first search and depth first search.</a:t>
            </a:r>
          </a:p>
          <a:p>
            <a:pPr algn="just"/>
            <a:r>
              <a:rPr lang="en-US" dirty="0" smtClean="0"/>
              <a:t>In every step, the most promising node based on some heuristic function is selected.</a:t>
            </a:r>
          </a:p>
          <a:p>
            <a:pPr algn="just"/>
            <a:r>
              <a:rPr lang="en-US" dirty="0" smtClean="0"/>
              <a:t>The node is then expanded to generate the successors.</a:t>
            </a:r>
          </a:p>
          <a:p>
            <a:pPr algn="just"/>
            <a:r>
              <a:rPr lang="en-US" dirty="0" smtClean="0"/>
              <a:t>Depth-first search of the most promising node takes place and if at any node the solution is not obtained, then </a:t>
            </a:r>
            <a:r>
              <a:rPr lang="en-US" smtClean="0"/>
              <a:t>go back to </a:t>
            </a:r>
            <a:r>
              <a:rPr lang="en-US" dirty="0" smtClean="0"/>
              <a:t>the node which have been expanded and check for the other more promising node( </a:t>
            </a:r>
            <a:r>
              <a:rPr lang="en-US" dirty="0" err="1" smtClean="0"/>
              <a:t>i.e</a:t>
            </a:r>
            <a:r>
              <a:rPr lang="en-US" dirty="0" smtClean="0"/>
              <a:t> it takes the form of a breadth-first search).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540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BEST-FIRST SEARCH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86" t="24580" r="22782" b="23478"/>
          <a:stretch/>
        </p:blipFill>
        <p:spPr bwMode="auto">
          <a:xfrm>
            <a:off x="1493520" y="1645920"/>
            <a:ext cx="8763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4107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node will contain the description of the problem  state it represents, an indication of how promising </a:t>
            </a:r>
            <a:r>
              <a:rPr lang="en-US" smtClean="0"/>
              <a:t>it </a:t>
            </a:r>
            <a:r>
              <a:rPr lang="en-US" smtClean="0"/>
              <a:t>is </a:t>
            </a:r>
            <a:r>
              <a:rPr lang="en-US" dirty="0" smtClean="0"/>
              <a:t>, a parent link to recover the path to the goal once the goal is found.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495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OPEN: </a:t>
            </a:r>
          </a:p>
          <a:p>
            <a:pPr marL="0" indent="0" algn="just">
              <a:buNone/>
            </a:pPr>
            <a:r>
              <a:rPr lang="en-US" dirty="0"/>
              <a:t>	C</a:t>
            </a:r>
            <a:r>
              <a:rPr lang="en-US" dirty="0" smtClean="0"/>
              <a:t>ontain nodes which have been generated and a heuristic function has been applied on them, but they have not been tested(examined). It is a priority queue.</a:t>
            </a:r>
          </a:p>
          <a:p>
            <a:pPr algn="just"/>
            <a:r>
              <a:rPr lang="en-US" b="1" u="sng" dirty="0" smtClean="0"/>
              <a:t>CLOSED: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Contains nodes that have been examined.</a:t>
            </a:r>
          </a:p>
          <a:p>
            <a:pPr algn="just"/>
            <a:r>
              <a:rPr lang="en-US" dirty="0" smtClean="0"/>
              <a:t>A heuristic function </a:t>
            </a:r>
            <a:r>
              <a:rPr lang="en-US" b="1" dirty="0" smtClean="0"/>
              <a:t>f’=g’(cost of going from one node to another node)+h’(estimated cost from the goal state).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24921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 descr="I:\AI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5502" y="1758314"/>
            <a:ext cx="10081138" cy="377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H’ is a perfect estimator of h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531" t="14375" r="5156" b="56042"/>
          <a:stretch/>
        </p:blipFill>
        <p:spPr bwMode="auto">
          <a:xfrm>
            <a:off x="1508760" y="2164080"/>
            <a:ext cx="4023360" cy="31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62" t="51666" r="9375" b="15208"/>
          <a:stretch/>
        </p:blipFill>
        <p:spPr bwMode="auto">
          <a:xfrm>
            <a:off x="6050280" y="2164080"/>
            <a:ext cx="4724400" cy="31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5314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151</Words>
  <Application>Microsoft Office PowerPoint</Application>
  <PresentationFormat>Custom</PresentationFormat>
  <Paragraphs>19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Academic Literature 16x9</vt:lpstr>
      <vt:lpstr>    BEST-FIRST SEARCH</vt:lpstr>
      <vt:lpstr>BEST FIRST SEARCH</vt:lpstr>
      <vt:lpstr>BEST-FIRST SEARCH contd…</vt:lpstr>
      <vt:lpstr>OR graph</vt:lpstr>
      <vt:lpstr>LIST OF NODES</vt:lpstr>
      <vt:lpstr>Algorithm</vt:lpstr>
      <vt:lpstr>A*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home</dc:creator>
  <cp:lastModifiedBy>daphne</cp:lastModifiedBy>
  <cp:revision>294</cp:revision>
  <dcterms:created xsi:type="dcterms:W3CDTF">2014-04-17T22:28:38Z</dcterms:created>
  <dcterms:modified xsi:type="dcterms:W3CDTF">2017-03-23T06:10:53Z</dcterms:modified>
</cp:coreProperties>
</file>