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3979-5D97-45EB-8818-A428127F48E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4836-040A-4C7E-9D0E-00706568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20640"/>
            <a:ext cx="6400800" cy="1752600"/>
          </a:xfrm>
        </p:spPr>
        <p:txBody>
          <a:bodyPr/>
          <a:lstStyle/>
          <a:p>
            <a:r>
              <a:rPr lang="en-US" dirty="0" smtClean="0"/>
              <a:t>Origins and Its Importance</a:t>
            </a:r>
            <a:endParaRPr lang="en-US" dirty="0"/>
          </a:p>
        </p:txBody>
      </p:sp>
      <p:pic>
        <p:nvPicPr>
          <p:cNvPr id="1026" name="Picture 2" descr="D:\kester\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7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abstract sense, the Web is merely a vast collection of documents, some of which are connected by links.</a:t>
            </a:r>
          </a:p>
          <a:p>
            <a:pPr lvl="1"/>
            <a:r>
              <a:rPr lang="en-US" dirty="0" smtClean="0"/>
              <a:t>These documents are accessed by Web browsers.</a:t>
            </a:r>
          </a:p>
          <a:p>
            <a:r>
              <a:rPr lang="en-US" dirty="0"/>
              <a:t>The </a:t>
            </a:r>
            <a:r>
              <a:rPr lang="en-US" b="1" dirty="0"/>
              <a:t>World Wide Web</a:t>
            </a:r>
            <a:r>
              <a:rPr lang="en-US" dirty="0"/>
              <a:t> (</a:t>
            </a:r>
            <a:r>
              <a:rPr lang="en-US" b="1" dirty="0"/>
              <a:t>WWW</a:t>
            </a:r>
            <a:r>
              <a:rPr lang="en-US" dirty="0"/>
              <a:t>, </a:t>
            </a:r>
            <a:r>
              <a:rPr lang="en-US" b="1" dirty="0"/>
              <a:t>W3</a:t>
            </a:r>
            <a:r>
              <a:rPr lang="en-US" dirty="0"/>
              <a:t>) is an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information system</a:t>
            </a:r>
            <a:r>
              <a:rPr lang="en-US" dirty="0" smtClean="0"/>
              <a:t> </a:t>
            </a:r>
            <a:r>
              <a:rPr lang="en-US" dirty="0"/>
              <a:t>of interlinked </a:t>
            </a:r>
            <a:r>
              <a:rPr lang="en-US" dirty="0" smtClean="0"/>
              <a:t>hypertext </a:t>
            </a:r>
            <a:r>
              <a:rPr lang="en-US" dirty="0"/>
              <a:t>documents that are accessed via the </a:t>
            </a:r>
            <a:r>
              <a:rPr lang="en-US" dirty="0" smtClean="0"/>
              <a:t>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 1989, a small group led by Tim Berners-Lee at CERN (European Laboratory for Particle Physics) proposed a new protocol for the Internet as well as a system of documents access to use it.</a:t>
            </a:r>
          </a:p>
          <a:p>
            <a:pPr algn="just"/>
            <a:r>
              <a:rPr lang="en-US" dirty="0" smtClean="0"/>
              <a:t>Intention of this system was to allow scientists around the world to use the Internet to exchange documents describing their work.</a:t>
            </a:r>
          </a:p>
          <a:p>
            <a:pPr algn="just"/>
            <a:r>
              <a:rPr lang="en-US" dirty="0" smtClean="0"/>
              <a:t>The group named this system as the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363443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This system was designed to allow a user anywhere on the Internet to search for and retrieve documents from databases on any number of document-serving computers.</a:t>
            </a:r>
          </a:p>
          <a:p>
            <a:pPr algn="just"/>
            <a:r>
              <a:rPr lang="en-US" dirty="0" smtClean="0"/>
              <a:t>By late 1990, the system was fully developed and implemented on a NeXT computer at CERN</a:t>
            </a:r>
          </a:p>
          <a:p>
            <a:pPr algn="just"/>
            <a:r>
              <a:rPr lang="en-US" dirty="0" smtClean="0"/>
              <a:t>In 1991, the system was ported to other computer platforms and released to the rest of the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Documents in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documents presented in WWW used </a:t>
            </a:r>
            <a:r>
              <a:rPr lang="en-US" b="1" dirty="0" smtClean="0"/>
              <a:t>hypertext</a:t>
            </a:r>
            <a:r>
              <a:rPr lang="en-US" dirty="0" smtClean="0"/>
              <a:t> which is text with embedded links to text in other documents (or same) to allow </a:t>
            </a:r>
            <a:r>
              <a:rPr lang="en-US" dirty="0" err="1" smtClean="0"/>
              <a:t>nonsequential</a:t>
            </a:r>
            <a:r>
              <a:rPr lang="en-US" dirty="0" smtClean="0"/>
              <a:t> browsing of textual material and others.</a:t>
            </a:r>
          </a:p>
          <a:p>
            <a:pPr algn="just"/>
            <a:r>
              <a:rPr lang="en-US" dirty="0" smtClean="0"/>
              <a:t>The World Wide Web is also called simply as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Units of information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There are several names given for the units of information on the Web.</a:t>
            </a:r>
          </a:p>
          <a:p>
            <a:pPr algn="just"/>
            <a:r>
              <a:rPr lang="en-US" dirty="0" smtClean="0"/>
              <a:t>Some of them are</a:t>
            </a:r>
          </a:p>
          <a:p>
            <a:pPr lvl="1" algn="just"/>
            <a:r>
              <a:rPr lang="en-US" b="1" dirty="0" smtClean="0"/>
              <a:t>Documents</a:t>
            </a:r>
          </a:p>
          <a:p>
            <a:pPr lvl="1" algn="just"/>
            <a:r>
              <a:rPr lang="en-US" b="1" dirty="0" smtClean="0"/>
              <a:t>Pages</a:t>
            </a:r>
          </a:p>
          <a:p>
            <a:pPr lvl="1" algn="just"/>
            <a:r>
              <a:rPr lang="en-US" b="1" dirty="0" smtClean="0"/>
              <a:t>Resources</a:t>
            </a:r>
          </a:p>
          <a:p>
            <a:pPr algn="just"/>
            <a:r>
              <a:rPr lang="en-US" dirty="0" smtClean="0"/>
              <a:t>Documents if named implies only text info</a:t>
            </a:r>
          </a:p>
          <a:p>
            <a:pPr algn="just"/>
            <a:r>
              <a:rPr lang="en-US" dirty="0" smtClean="0"/>
              <a:t>Pages if used will be misleading in that often the WEB have more than one kind of pages that make up printed media</a:t>
            </a:r>
          </a:p>
          <a:p>
            <a:pPr algn="just"/>
            <a:r>
              <a:rPr lang="en-US" dirty="0" smtClean="0"/>
              <a:t>Resources if named maybe merited as that covers the possibility of non-textual information.</a:t>
            </a:r>
          </a:p>
          <a:p>
            <a:pPr algn="just"/>
            <a:r>
              <a:rPr lang="en-US" dirty="0" smtClean="0"/>
              <a:t>Here we will refer more to them as documents and pages</a:t>
            </a:r>
          </a:p>
          <a:p>
            <a:pPr algn="just"/>
            <a:r>
              <a:rPr lang="en-US" dirty="0" smtClean="0"/>
              <a:t>When a document contains non-textual information, it is called </a:t>
            </a:r>
            <a:r>
              <a:rPr lang="en-US" b="1" dirty="0" smtClean="0"/>
              <a:t>hypermedia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web browser</a:t>
            </a:r>
            <a:r>
              <a:rPr lang="en-US" dirty="0"/>
              <a:t> (commonly referred to as a </a:t>
            </a:r>
            <a:r>
              <a:rPr lang="en-US" b="1" dirty="0"/>
              <a:t>browser</a:t>
            </a:r>
            <a:r>
              <a:rPr lang="en-US" dirty="0"/>
              <a:t>) is a </a:t>
            </a:r>
            <a:r>
              <a:rPr lang="en-US" dirty="0" smtClean="0"/>
              <a:t>software application for </a:t>
            </a:r>
            <a:r>
              <a:rPr lang="en-US" dirty="0"/>
              <a:t>retrieving, presenting and traversing information resources on the </a:t>
            </a:r>
            <a:r>
              <a:rPr lang="en-US" dirty="0" smtClean="0"/>
              <a:t>World Wide Web or Web</a:t>
            </a:r>
          </a:p>
          <a:p>
            <a:r>
              <a:rPr lang="en-US" dirty="0" smtClean="0"/>
              <a:t>Documents provided and available on the Web are requested by browsers or web browsers which are programs running on client machines.</a:t>
            </a:r>
          </a:p>
          <a:p>
            <a:pPr lvl="1"/>
            <a:r>
              <a:rPr lang="en-US" dirty="0" smtClean="0"/>
              <a:t>They are called browsers as they allow the user to browse resources available on the Web.</a:t>
            </a:r>
          </a:p>
          <a:p>
            <a:r>
              <a:rPr lang="en-US" dirty="0" smtClean="0"/>
              <a:t>The first browsers are text-based</a:t>
            </a:r>
          </a:p>
          <a:p>
            <a:pPr lvl="1"/>
            <a:r>
              <a:rPr lang="en-US" dirty="0" smtClean="0"/>
              <a:t>Called Lynx browser</a:t>
            </a:r>
          </a:p>
          <a:p>
            <a:pPr lvl="1"/>
            <a:r>
              <a:rPr lang="en-US" dirty="0" smtClean="0"/>
              <a:t>This however constrained the growth of Web use.</a:t>
            </a:r>
          </a:p>
          <a:p>
            <a:r>
              <a:rPr lang="en-US" dirty="0" smtClean="0"/>
              <a:t>In 1993, MOSAIC, the first GUI based web browser was released.</a:t>
            </a:r>
          </a:p>
          <a:p>
            <a:pPr lvl="1"/>
            <a:r>
              <a:rPr lang="en-US" dirty="0" smtClean="0"/>
              <a:t>Developed at National Center for Supercomputer Applications (NCSA) at University of Illinois</a:t>
            </a:r>
          </a:p>
          <a:p>
            <a:pPr lvl="1"/>
            <a:r>
              <a:rPr lang="en-US" dirty="0" smtClean="0"/>
              <a:t>First release of MOSAIC ran on UNIX systems.</a:t>
            </a:r>
          </a:p>
          <a:p>
            <a:pPr lvl="1"/>
            <a:r>
              <a:rPr lang="en-US" dirty="0" smtClean="0"/>
              <a:t>By Late 1993, versions of MOSAIC are released for Apple Macintosh and Windows platform.</a:t>
            </a:r>
          </a:p>
          <a:p>
            <a:r>
              <a:rPr lang="en-US" dirty="0" smtClean="0"/>
              <a:t>Most commonly browsers now are</a:t>
            </a:r>
          </a:p>
          <a:p>
            <a:pPr lvl="1"/>
            <a:r>
              <a:rPr lang="en-US" dirty="0" smtClean="0"/>
              <a:t>IE (internet explorer)</a:t>
            </a:r>
          </a:p>
          <a:p>
            <a:pPr lvl="1"/>
            <a:r>
              <a:rPr lang="en-US" dirty="0" err="1" smtClean="0"/>
              <a:t>Firefor</a:t>
            </a:r>
            <a:r>
              <a:rPr lang="en-US" dirty="0" smtClean="0"/>
              <a:t> Mozilla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Opera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World Wide Web</vt:lpstr>
      <vt:lpstr>Definition</vt:lpstr>
      <vt:lpstr>Origins</vt:lpstr>
      <vt:lpstr>Design</vt:lpstr>
      <vt:lpstr>Format of Documents in WWW</vt:lpstr>
      <vt:lpstr>Units of information on the WEB</vt:lpstr>
      <vt:lpstr>Web Browsers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Wide Web</dc:title>
  <dc:creator>kester</dc:creator>
  <cp:lastModifiedBy>kester</cp:lastModifiedBy>
  <cp:revision>9</cp:revision>
  <dcterms:created xsi:type="dcterms:W3CDTF">2015-02-23T03:14:11Z</dcterms:created>
  <dcterms:modified xsi:type="dcterms:W3CDTF">2015-02-26T06:32:58Z</dcterms:modified>
</cp:coreProperties>
</file>