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4301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4301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4301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F0EAFE0B-53C0-414C-B9E3-72D0E09C5FA1}" type="slidenum">
              <a:rPr lang="en-US"/>
              <a:pPr/>
              <a:t>‹#›</a:t>
            </a:fld>
            <a:endParaRPr lang="en-US"/>
          </a:p>
        </p:txBody>
      </p:sp>
    </p:spTree>
    <p:extLst>
      <p:ext uri="{BB962C8B-B14F-4D97-AF65-F5344CB8AC3E}">
        <p14:creationId xmlns:p14="http://schemas.microsoft.com/office/powerpoint/2010/main" val="4121890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419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419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9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419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469B65CA-53FB-4A9D-A75C-2D6F98AD6271}" type="slidenum">
              <a:rPr lang="en-US"/>
              <a:pPr/>
              <a:t>‹#›</a:t>
            </a:fld>
            <a:endParaRPr lang="en-US"/>
          </a:p>
        </p:txBody>
      </p:sp>
    </p:spTree>
    <p:extLst>
      <p:ext uri="{BB962C8B-B14F-4D97-AF65-F5344CB8AC3E}">
        <p14:creationId xmlns:p14="http://schemas.microsoft.com/office/powerpoint/2010/main" val="2630327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01FAC4-AF2D-40B0-A4E4-E5BD0969CCD7}" type="slidenum">
              <a:rPr lang="en-US"/>
              <a:pPr/>
              <a:t>1</a:t>
            </a:fld>
            <a:endParaRPr lang="en-US"/>
          </a:p>
        </p:txBody>
      </p:sp>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6A16A6-1D99-4116-8D54-3141077DE41A}" type="slidenum">
              <a:rPr lang="en-US"/>
              <a:pPr/>
              <a:t>10</a:t>
            </a:fld>
            <a:endParaRPr lang="en-US"/>
          </a:p>
        </p:txBody>
      </p:sp>
      <p:sp>
        <p:nvSpPr>
          <p:cNvPr id="61442" name="Rectangle 2"/>
          <p:cNvSpPr>
            <a:spLocks noRo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FAACA-D1FE-4906-8AEF-9A0F645AA389}" type="slidenum">
              <a:rPr lang="en-US"/>
              <a:pPr/>
              <a:t>11</a:t>
            </a:fld>
            <a:endParaRPr lang="en-US"/>
          </a:p>
        </p:txBody>
      </p:sp>
      <p:sp>
        <p:nvSpPr>
          <p:cNvPr id="62466" name="Rectangle 2"/>
          <p:cNvSpPr>
            <a:spLocks noRo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33E61F-E992-4E29-B413-DCF508B25B2D}" type="slidenum">
              <a:rPr lang="en-US"/>
              <a:pPr/>
              <a:t>2</a:t>
            </a:fld>
            <a:endParaRPr lang="en-US"/>
          </a:p>
        </p:txBody>
      </p:sp>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010303-DBB6-4134-8D72-065A55657079}" type="slidenum">
              <a:rPr lang="en-US"/>
              <a:pPr/>
              <a:t>3</a:t>
            </a:fld>
            <a:endParaRPr lang="en-US"/>
          </a:p>
        </p:txBody>
      </p:sp>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28E86-7DBB-4120-BC2A-72425042A27E}" type="slidenum">
              <a:rPr lang="en-US"/>
              <a:pPr/>
              <a:t>4</a:t>
            </a:fld>
            <a:endParaRPr lang="en-US"/>
          </a:p>
        </p:txBody>
      </p:sp>
      <p:sp>
        <p:nvSpPr>
          <p:cNvPr id="47106" name="Rectangle 2"/>
          <p:cNvSpPr>
            <a:spLocks noRo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B646A-737F-44EC-9C05-2F6B2BA83173}" type="slidenum">
              <a:rPr lang="en-US"/>
              <a:pPr/>
              <a:t>5</a:t>
            </a:fld>
            <a:endParaRPr lang="en-US"/>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82C493-BF1F-4535-9199-2A8B5D9E7FB4}" type="slidenum">
              <a:rPr lang="en-US"/>
              <a:pPr/>
              <a:t>6</a:t>
            </a:fld>
            <a:endParaRPr lang="en-US"/>
          </a:p>
        </p:txBody>
      </p:sp>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211444-30D2-4371-A74C-E376B750B84C}" type="slidenum">
              <a:rPr lang="en-US"/>
              <a:pPr/>
              <a:t>7</a:t>
            </a:fld>
            <a:endParaRPr lang="en-US"/>
          </a:p>
        </p:txBody>
      </p:sp>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EA3D2-E072-47F5-AB4B-6BA0773A3716}" type="slidenum">
              <a:rPr lang="en-US"/>
              <a:pPr/>
              <a:t>8</a:t>
            </a:fld>
            <a:endParaRPr lang="en-US"/>
          </a:p>
        </p:txBody>
      </p:sp>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AE17E3-D233-49E5-878E-671E133CF248}" type="slidenum">
              <a:rPr lang="en-US"/>
              <a:pPr/>
              <a:t>9</a:t>
            </a:fld>
            <a:endParaRPr lang="en-US"/>
          </a:p>
        </p:txBody>
      </p:sp>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6866" name="Group 2"/>
          <p:cNvGrpSpPr>
            <a:grpSpLocks/>
          </p:cNvGrpSpPr>
          <p:nvPr/>
        </p:nvGrpSpPr>
        <p:grpSpPr bwMode="auto">
          <a:xfrm>
            <a:off x="-3222625" y="304800"/>
            <a:ext cx="11909425" cy="4724400"/>
            <a:chOff x="-2030" y="192"/>
            <a:chExt cx="7502" cy="2976"/>
          </a:xfrm>
        </p:grpSpPr>
        <p:sp>
          <p:nvSpPr>
            <p:cNvPr id="36867" name="Line 3"/>
            <p:cNvSpPr>
              <a:spLocks noChangeShapeType="1"/>
            </p:cNvSpPr>
            <p:nvPr/>
          </p:nvSpPr>
          <p:spPr bwMode="auto">
            <a:xfrm>
              <a:off x="912" y="1584"/>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68"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2083 -32000"/>
                <a:gd name="T13" fmla="*/ T12 w 64000"/>
                <a:gd name="T14" fmla="+- 0 -29632 -32000"/>
                <a:gd name="T15" fmla="*/ -29632 h 64000"/>
                <a:gd name="T16" fmla="+- 0 32000 -32000"/>
                <a:gd name="T17" fmla="*/ T16 w 64000"/>
                <a:gd name="T18" fmla="+- 0 0 -32000"/>
                <a:gd name="T19" fmla="*/ 0 h 64000"/>
                <a:gd name="T20" fmla="+- 0 12083 -32000"/>
                <a:gd name="T21" fmla="*/ T20 w 64000"/>
                <a:gd name="T22" fmla="+- 0 29631 -32000"/>
                <a:gd name="T23" fmla="*/ 29631 h 64000"/>
                <a:gd name="T24" fmla="+- 0 12083 -32000"/>
                <a:gd name="T25" fmla="*/ T24 w 64000"/>
                <a:gd name="T26" fmla="+- 0 29631 -32000"/>
                <a:gd name="T27" fmla="*/ 29631 h 64000"/>
                <a:gd name="T28" fmla="+- 0 12082 -32000"/>
                <a:gd name="T29" fmla="*/ T28 w 64000"/>
                <a:gd name="T30" fmla="+- 0 29631 -32000"/>
                <a:gd name="T31" fmla="*/ 29631 h 64000"/>
                <a:gd name="T32" fmla="+- 0 12083 -32000"/>
                <a:gd name="T33" fmla="*/ T32 w 64000"/>
                <a:gd name="T34" fmla="+- 0 29632 -32000"/>
                <a:gd name="T35" fmla="*/ 29632 h 64000"/>
                <a:gd name="T36" fmla="+- 0 12083 -32000"/>
                <a:gd name="T37" fmla="*/ T36 w 64000"/>
                <a:gd name="T38" fmla="+- 0 -29632 -32000"/>
                <a:gd name="T39" fmla="*/ -29632 h 64000"/>
                <a:gd name="T40" fmla="+- 0 12082 -32000"/>
                <a:gd name="T41" fmla="*/ T40 w 64000"/>
                <a:gd name="T42" fmla="+- 0 -29632 -32000"/>
                <a:gd name="T43" fmla="*/ -29632 h 64000"/>
                <a:gd name="T44" fmla="+- 0 12083 -32000"/>
                <a:gd name="T45" fmla="*/ T44 w 64000"/>
                <a:gd name="T46" fmla="+- 0 -29632 -32000"/>
                <a:gd name="T47" fmla="*/ -29632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6869"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8994 -32000"/>
                <a:gd name="T13" fmla="*/ T12 w 64000"/>
                <a:gd name="T14" fmla="+- 0 -25754 -32000"/>
                <a:gd name="T15" fmla="*/ -25754 h 64000"/>
                <a:gd name="T16" fmla="+- 0 32000 -32000"/>
                <a:gd name="T17" fmla="*/ T16 w 64000"/>
                <a:gd name="T18" fmla="+- 0 0 -32000"/>
                <a:gd name="T19" fmla="*/ 0 h 64000"/>
                <a:gd name="T20" fmla="+- 0 18994 -32000"/>
                <a:gd name="T21" fmla="*/ T20 w 64000"/>
                <a:gd name="T22" fmla="+- 0 25753 -32000"/>
                <a:gd name="T23" fmla="*/ 25753 h 64000"/>
                <a:gd name="T24" fmla="+- 0 18994 -32000"/>
                <a:gd name="T25" fmla="*/ T24 w 64000"/>
                <a:gd name="T26" fmla="+- 0 25753 -32000"/>
                <a:gd name="T27" fmla="*/ 25753 h 64000"/>
                <a:gd name="T28" fmla="+- 0 18993 -32000"/>
                <a:gd name="T29" fmla="*/ T28 w 64000"/>
                <a:gd name="T30" fmla="+- 0 25753 -32000"/>
                <a:gd name="T31" fmla="*/ 25753 h 64000"/>
                <a:gd name="T32" fmla="+- 0 18994 -32000"/>
                <a:gd name="T33" fmla="*/ T32 w 64000"/>
                <a:gd name="T34" fmla="+- 0 25754 -32000"/>
                <a:gd name="T35" fmla="*/ 25754 h 64000"/>
                <a:gd name="T36" fmla="+- 0 18994 -32000"/>
                <a:gd name="T37" fmla="*/ T36 w 64000"/>
                <a:gd name="T38" fmla="+- 0 -25754 -32000"/>
                <a:gd name="T39" fmla="*/ -25754 h 64000"/>
                <a:gd name="T40" fmla="+- 0 18993 -32000"/>
                <a:gd name="T41" fmla="*/ T40 w 64000"/>
                <a:gd name="T42" fmla="+- 0 -25754 -32000"/>
                <a:gd name="T43" fmla="*/ -25754 h 64000"/>
                <a:gd name="T44" fmla="+- 0 18994 -32000"/>
                <a:gd name="T45" fmla="*/ T44 w 64000"/>
                <a:gd name="T46" fmla="+- 0 -25754 -32000"/>
                <a:gd name="T47" fmla="*/ -25754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grpSp>
      <p:sp>
        <p:nvSpPr>
          <p:cNvPr id="36870" name="Rectangle 6"/>
          <p:cNvSpPr>
            <a:spLocks noGrp="1" noChangeArrowheads="1"/>
          </p:cNvSpPr>
          <p:nvPr>
            <p:ph type="ctrTitle"/>
          </p:nvPr>
        </p:nvSpPr>
        <p:spPr>
          <a:xfrm>
            <a:off x="1443038" y="985838"/>
            <a:ext cx="7239000" cy="1444625"/>
          </a:xfrm>
        </p:spPr>
        <p:txBody>
          <a:bodyPr/>
          <a:lstStyle>
            <a:lvl1pPr>
              <a:defRPr sz="4000"/>
            </a:lvl1pPr>
          </a:lstStyle>
          <a:p>
            <a:pPr lvl="0"/>
            <a:r>
              <a:rPr lang="en-US" noProof="0" smtClean="0"/>
              <a:t>Click to edit Master title style</a:t>
            </a:r>
          </a:p>
        </p:txBody>
      </p:sp>
      <p:sp>
        <p:nvSpPr>
          <p:cNvPr id="36871"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pPr lvl="0"/>
            <a:r>
              <a:rPr lang="en-US" noProof="0" smtClean="0"/>
              <a:t>Click to edit Master subtitle style</a:t>
            </a:r>
          </a:p>
        </p:txBody>
      </p:sp>
      <p:sp>
        <p:nvSpPr>
          <p:cNvPr id="36872" name="Rectangle 8"/>
          <p:cNvSpPr>
            <a:spLocks noGrp="1" noChangeArrowheads="1"/>
          </p:cNvSpPr>
          <p:nvPr>
            <p:ph type="dt" sz="half" idx="2"/>
          </p:nvPr>
        </p:nvSpPr>
        <p:spPr/>
        <p:txBody>
          <a:bodyPr/>
          <a:lstStyle>
            <a:lvl1pPr>
              <a:defRPr/>
            </a:lvl1pPr>
          </a:lstStyle>
          <a:p>
            <a:endParaRPr lang="en-US"/>
          </a:p>
        </p:txBody>
      </p:sp>
      <p:sp>
        <p:nvSpPr>
          <p:cNvPr id="36873" name="Rectangle 9"/>
          <p:cNvSpPr>
            <a:spLocks noGrp="1" noChangeArrowheads="1"/>
          </p:cNvSpPr>
          <p:nvPr>
            <p:ph type="ftr" sz="quarter" idx="3"/>
          </p:nvPr>
        </p:nvSpPr>
        <p:spPr/>
        <p:txBody>
          <a:bodyPr/>
          <a:lstStyle>
            <a:lvl1pPr>
              <a:defRPr/>
            </a:lvl1pPr>
          </a:lstStyle>
          <a:p>
            <a:endParaRPr lang="en-US"/>
          </a:p>
        </p:txBody>
      </p:sp>
      <p:sp>
        <p:nvSpPr>
          <p:cNvPr id="36874" name="Rectangle 10"/>
          <p:cNvSpPr>
            <a:spLocks noGrp="1" noChangeArrowheads="1"/>
          </p:cNvSpPr>
          <p:nvPr>
            <p:ph type="sldNum" sz="quarter" idx="4"/>
          </p:nvPr>
        </p:nvSpPr>
        <p:spPr/>
        <p:txBody>
          <a:bodyPr/>
          <a:lstStyle>
            <a:lvl1pPr>
              <a:defRPr/>
            </a:lvl1pPr>
          </a:lstStyle>
          <a:p>
            <a:fld id="{AD1A449B-81DC-4126-807B-FB6A9BACE21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AD8134-3BCE-4A9A-912F-046B098807AF}" type="slidenum">
              <a:rPr lang="en-US"/>
              <a:pPr/>
              <a:t>‹#›</a:t>
            </a:fld>
            <a:endParaRPr lang="en-US"/>
          </a:p>
        </p:txBody>
      </p:sp>
    </p:spTree>
    <p:extLst>
      <p:ext uri="{BB962C8B-B14F-4D97-AF65-F5344CB8AC3E}">
        <p14:creationId xmlns:p14="http://schemas.microsoft.com/office/powerpoint/2010/main" val="112279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00D0466-A32D-4469-8A74-5C33D5442942}" type="slidenum">
              <a:rPr lang="en-US"/>
              <a:pPr/>
              <a:t>‹#›</a:t>
            </a:fld>
            <a:endParaRPr lang="en-US"/>
          </a:p>
        </p:txBody>
      </p:sp>
    </p:spTree>
    <p:extLst>
      <p:ext uri="{BB962C8B-B14F-4D97-AF65-F5344CB8AC3E}">
        <p14:creationId xmlns:p14="http://schemas.microsoft.com/office/powerpoint/2010/main" val="18431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607F21-DED1-4556-B915-0E7457EC147F}" type="slidenum">
              <a:rPr lang="en-US"/>
              <a:pPr/>
              <a:t>‹#›</a:t>
            </a:fld>
            <a:endParaRPr lang="en-US"/>
          </a:p>
        </p:txBody>
      </p:sp>
    </p:spTree>
    <p:extLst>
      <p:ext uri="{BB962C8B-B14F-4D97-AF65-F5344CB8AC3E}">
        <p14:creationId xmlns:p14="http://schemas.microsoft.com/office/powerpoint/2010/main" val="133369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F4F505-AA93-4947-B66A-EA609392A949}" type="slidenum">
              <a:rPr lang="en-US"/>
              <a:pPr/>
              <a:t>‹#›</a:t>
            </a:fld>
            <a:endParaRPr lang="en-US"/>
          </a:p>
        </p:txBody>
      </p:sp>
    </p:spTree>
    <p:extLst>
      <p:ext uri="{BB962C8B-B14F-4D97-AF65-F5344CB8AC3E}">
        <p14:creationId xmlns:p14="http://schemas.microsoft.com/office/powerpoint/2010/main" val="406664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5175452-6C2B-4BDD-8613-1C3EB5FAF65E}" type="slidenum">
              <a:rPr lang="en-US"/>
              <a:pPr/>
              <a:t>‹#›</a:t>
            </a:fld>
            <a:endParaRPr lang="en-US"/>
          </a:p>
        </p:txBody>
      </p:sp>
    </p:spTree>
    <p:extLst>
      <p:ext uri="{BB962C8B-B14F-4D97-AF65-F5344CB8AC3E}">
        <p14:creationId xmlns:p14="http://schemas.microsoft.com/office/powerpoint/2010/main" val="28636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0A60FD0-4F4D-4720-AD31-C84E4795B8A9}" type="slidenum">
              <a:rPr lang="en-US"/>
              <a:pPr/>
              <a:t>‹#›</a:t>
            </a:fld>
            <a:endParaRPr lang="en-US"/>
          </a:p>
        </p:txBody>
      </p:sp>
    </p:spTree>
    <p:extLst>
      <p:ext uri="{BB962C8B-B14F-4D97-AF65-F5344CB8AC3E}">
        <p14:creationId xmlns:p14="http://schemas.microsoft.com/office/powerpoint/2010/main" val="302871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DD63C77-06CA-4014-ABAC-77D3CF59330D}" type="slidenum">
              <a:rPr lang="en-US"/>
              <a:pPr/>
              <a:t>‹#›</a:t>
            </a:fld>
            <a:endParaRPr lang="en-US"/>
          </a:p>
        </p:txBody>
      </p:sp>
    </p:spTree>
    <p:extLst>
      <p:ext uri="{BB962C8B-B14F-4D97-AF65-F5344CB8AC3E}">
        <p14:creationId xmlns:p14="http://schemas.microsoft.com/office/powerpoint/2010/main" val="323293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7BF1E02-B63C-4080-BF07-CFC3D08771F6}" type="slidenum">
              <a:rPr lang="en-US"/>
              <a:pPr/>
              <a:t>‹#›</a:t>
            </a:fld>
            <a:endParaRPr lang="en-US"/>
          </a:p>
        </p:txBody>
      </p:sp>
    </p:spTree>
    <p:extLst>
      <p:ext uri="{BB962C8B-B14F-4D97-AF65-F5344CB8AC3E}">
        <p14:creationId xmlns:p14="http://schemas.microsoft.com/office/powerpoint/2010/main" val="2863343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6E1D662-C1C0-4242-B729-252CACABF906}" type="slidenum">
              <a:rPr lang="en-US"/>
              <a:pPr/>
              <a:t>‹#›</a:t>
            </a:fld>
            <a:endParaRPr lang="en-US"/>
          </a:p>
        </p:txBody>
      </p:sp>
    </p:spTree>
    <p:extLst>
      <p:ext uri="{BB962C8B-B14F-4D97-AF65-F5344CB8AC3E}">
        <p14:creationId xmlns:p14="http://schemas.microsoft.com/office/powerpoint/2010/main" val="350115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060E527-7C2E-4C26-B613-8A8D3CC8E354}" type="slidenum">
              <a:rPr lang="en-US"/>
              <a:pPr/>
              <a:t>‹#›</a:t>
            </a:fld>
            <a:endParaRPr lang="en-US"/>
          </a:p>
        </p:txBody>
      </p:sp>
    </p:spTree>
    <p:extLst>
      <p:ext uri="{BB962C8B-B14F-4D97-AF65-F5344CB8AC3E}">
        <p14:creationId xmlns:p14="http://schemas.microsoft.com/office/powerpoint/2010/main" val="202616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842" name="Group 2"/>
          <p:cNvGrpSpPr>
            <a:grpSpLocks/>
          </p:cNvGrpSpPr>
          <p:nvPr/>
        </p:nvGrpSpPr>
        <p:grpSpPr bwMode="auto">
          <a:xfrm>
            <a:off x="-3238500" y="0"/>
            <a:ext cx="11925300" cy="3810000"/>
            <a:chOff x="-2040" y="0"/>
            <a:chExt cx="7512" cy="2400"/>
          </a:xfrm>
        </p:grpSpPr>
        <p:sp>
          <p:nvSpPr>
            <p:cNvPr id="35843"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8296 -32000"/>
                <a:gd name="T13" fmla="*/ T12 w 64000"/>
                <a:gd name="T14" fmla="+- 0 -26254 -32000"/>
                <a:gd name="T15" fmla="*/ -26254 h 64000"/>
                <a:gd name="T16" fmla="+- 0 32000 -32000"/>
                <a:gd name="T17" fmla="*/ T16 w 64000"/>
                <a:gd name="T18" fmla="+- 0 0 -32000"/>
                <a:gd name="T19" fmla="*/ 0 h 64000"/>
                <a:gd name="T20" fmla="+- 0 18296 -32000"/>
                <a:gd name="T21" fmla="*/ T20 w 64000"/>
                <a:gd name="T22" fmla="+- 0 26253 -32000"/>
                <a:gd name="T23" fmla="*/ 26253 h 64000"/>
                <a:gd name="T24" fmla="+- 0 18296 -32000"/>
                <a:gd name="T25" fmla="*/ T24 w 64000"/>
                <a:gd name="T26" fmla="+- 0 26253 -32000"/>
                <a:gd name="T27" fmla="*/ 26253 h 64000"/>
                <a:gd name="T28" fmla="+- 0 18295 -32000"/>
                <a:gd name="T29" fmla="*/ T28 w 64000"/>
                <a:gd name="T30" fmla="+- 0 26253 -32000"/>
                <a:gd name="T31" fmla="*/ 26253 h 64000"/>
                <a:gd name="T32" fmla="+- 0 18296 -32000"/>
                <a:gd name="T33" fmla="*/ T32 w 64000"/>
                <a:gd name="T34" fmla="+- 0 26254 -32000"/>
                <a:gd name="T35" fmla="*/ 26254 h 64000"/>
                <a:gd name="T36" fmla="+- 0 18296 -32000"/>
                <a:gd name="T37" fmla="*/ T36 w 64000"/>
                <a:gd name="T38" fmla="+- 0 -26254 -32000"/>
                <a:gd name="T39" fmla="*/ -26254 h 64000"/>
                <a:gd name="T40" fmla="+- 0 18295 -32000"/>
                <a:gd name="T41" fmla="*/ T40 w 64000"/>
                <a:gd name="T42" fmla="+- 0 -26254 -32000"/>
                <a:gd name="T43" fmla="*/ -26254 h 64000"/>
                <a:gd name="T44" fmla="+- 0 18296 -32000"/>
                <a:gd name="T45" fmla="*/ T44 w 64000"/>
                <a:gd name="T46" fmla="+- 0 -26254 -32000"/>
                <a:gd name="T47" fmla="*/ -26254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5844"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8077 -32000"/>
                <a:gd name="T13" fmla="*/ T12 w 64000"/>
                <a:gd name="T14" fmla="+- 0 -26405 -32000"/>
                <a:gd name="T15" fmla="*/ -26405 h 64000"/>
                <a:gd name="T16" fmla="+- 0 32000 -32000"/>
                <a:gd name="T17" fmla="*/ T16 w 64000"/>
                <a:gd name="T18" fmla="+- 0 0 -32000"/>
                <a:gd name="T19" fmla="*/ 0 h 64000"/>
                <a:gd name="T20" fmla="+- 0 18077 -32000"/>
                <a:gd name="T21" fmla="*/ T20 w 64000"/>
                <a:gd name="T22" fmla="+- 0 26404 -32000"/>
                <a:gd name="T23" fmla="*/ 26404 h 64000"/>
                <a:gd name="T24" fmla="+- 0 18077 -32000"/>
                <a:gd name="T25" fmla="*/ T24 w 64000"/>
                <a:gd name="T26" fmla="+- 0 26404 -32000"/>
                <a:gd name="T27" fmla="*/ 26404 h 64000"/>
                <a:gd name="T28" fmla="+- 0 18076 -32000"/>
                <a:gd name="T29" fmla="*/ T28 w 64000"/>
                <a:gd name="T30" fmla="+- 0 26404 -32000"/>
                <a:gd name="T31" fmla="*/ 26404 h 64000"/>
                <a:gd name="T32" fmla="+- 0 18077 -32000"/>
                <a:gd name="T33" fmla="*/ T32 w 64000"/>
                <a:gd name="T34" fmla="+- 0 26405 -32000"/>
                <a:gd name="T35" fmla="*/ 26405 h 64000"/>
                <a:gd name="T36" fmla="+- 0 18077 -32000"/>
                <a:gd name="T37" fmla="*/ T36 w 64000"/>
                <a:gd name="T38" fmla="+- 0 -26405 -32000"/>
                <a:gd name="T39" fmla="*/ -26405 h 64000"/>
                <a:gd name="T40" fmla="+- 0 18076 -32000"/>
                <a:gd name="T41" fmla="*/ T40 w 64000"/>
                <a:gd name="T42" fmla="+- 0 -26405 -32000"/>
                <a:gd name="T43" fmla="*/ -26405 h 64000"/>
                <a:gd name="T44" fmla="+- 0 18077 -32000"/>
                <a:gd name="T45" fmla="*/ T44 w 64000"/>
                <a:gd name="T46" fmla="+- 0 -26405 -32000"/>
                <a:gd name="T47" fmla="*/ -26405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
          <p:nvSpPr>
            <p:cNvPr id="35845" name="Line 5"/>
            <p:cNvSpPr>
              <a:spLocks noChangeShapeType="1"/>
            </p:cNvSpPr>
            <p:nvPr/>
          </p:nvSpPr>
          <p:spPr bwMode="auto">
            <a:xfrm>
              <a:off x="864" y="960"/>
              <a:ext cx="46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5846" name="Rectangle 6"/>
          <p:cNvSpPr>
            <a:spLocks noGrp="1" noChangeArrowheads="1"/>
          </p:cNvSpPr>
          <p:nvPr>
            <p:ph type="title"/>
          </p:nvPr>
        </p:nvSpPr>
        <p:spPr bwMode="auto">
          <a:xfrm>
            <a:off x="1370013" y="301625"/>
            <a:ext cx="73136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5847" name="Rectangle 7"/>
          <p:cNvSpPr>
            <a:spLocks noGrp="1" noChangeArrowheads="1"/>
          </p:cNvSpPr>
          <p:nvPr>
            <p:ph type="body" idx="1"/>
          </p:nvPr>
        </p:nvSpPr>
        <p:spPr bwMode="auto">
          <a:xfrm>
            <a:off x="1370013" y="1827213"/>
            <a:ext cx="73136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848" name="Rectangle 8"/>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35849" name="Rectangle 9"/>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35850" name="Rectangle 10"/>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DFD4E0D0-97D9-4A5A-88BB-6702605639D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defRPr>
      </a:lvl2pPr>
      <a:lvl3pPr algn="l" rtl="0" fontAlgn="base">
        <a:spcBef>
          <a:spcPct val="0"/>
        </a:spcBef>
        <a:spcAft>
          <a:spcPct val="0"/>
        </a:spcAft>
        <a:defRPr sz="3600">
          <a:solidFill>
            <a:schemeClr val="tx2"/>
          </a:solidFill>
          <a:latin typeface="Arial" charset="0"/>
        </a:defRPr>
      </a:lvl3pPr>
      <a:lvl4pPr algn="l" rtl="0" fontAlgn="base">
        <a:spcBef>
          <a:spcPct val="0"/>
        </a:spcBef>
        <a:spcAft>
          <a:spcPct val="0"/>
        </a:spcAft>
        <a:defRPr sz="3600">
          <a:solidFill>
            <a:schemeClr val="tx2"/>
          </a:solidFill>
          <a:latin typeface="Arial" charset="0"/>
        </a:defRPr>
      </a:lvl4pPr>
      <a:lvl5pPr algn="l" rtl="0" fontAlgn="base">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fontAlgn="base">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Arrays in JavaScript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b="1"/>
              <a:t>Array.pop()</a:t>
            </a:r>
          </a:p>
        </p:txBody>
      </p:sp>
      <p:sp>
        <p:nvSpPr>
          <p:cNvPr id="58371" name="Rectangle 3"/>
          <p:cNvSpPr>
            <a:spLocks noGrp="1" noChangeArrowheads="1"/>
          </p:cNvSpPr>
          <p:nvPr>
            <p:ph type="body" idx="1"/>
          </p:nvPr>
        </p:nvSpPr>
        <p:spPr/>
        <p:txBody>
          <a:bodyPr/>
          <a:lstStyle/>
          <a:p>
            <a:pPr>
              <a:lnSpc>
                <a:spcPct val="80000"/>
              </a:lnSpc>
            </a:pPr>
            <a:r>
              <a:rPr lang="en-US" sz="2100"/>
              <a:t>Array.pop() will return the last element of an Array and delete it from the Array. </a:t>
            </a:r>
            <a:br>
              <a:rPr lang="en-US" sz="2100"/>
            </a:br>
            <a:r>
              <a:rPr lang="en-US" sz="2100"/>
              <a:t>var myArray = [1,2,3,4,5,6,7,8,9,10]; document.writeln(myArray+'&lt;BR&gt;'); // outputs: 1,2,3,4,5,6,7,8,9,10 document.writeln(myArray.length+'&lt;BR&gt;'); // outputs: 10 </a:t>
            </a:r>
            <a:br>
              <a:rPr lang="en-US" sz="2100"/>
            </a:br>
            <a:r>
              <a:rPr lang="en-US" sz="2100"/>
              <a:t>var popped = myArray.pop(); document.writeln(popped+'&lt;BR&gt;'); // outputs: 10 </a:t>
            </a:r>
            <a:br>
              <a:rPr lang="en-US" sz="2100"/>
            </a:br>
            <a:r>
              <a:rPr lang="en-US" sz="2100"/>
              <a:t>document.writeln(myArray+'&lt;BR&gt;'); // outputs: 1,2,3,4,5,6,7,8,9 document.writeln(myArray.length+'&lt;BR&gt;'); // outputs: 9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3200" b="1"/>
              <a:t>Array.push(value[,value2[, value...]])</a:t>
            </a:r>
          </a:p>
        </p:txBody>
      </p:sp>
      <p:sp>
        <p:nvSpPr>
          <p:cNvPr id="59395" name="Rectangle 3"/>
          <p:cNvSpPr>
            <a:spLocks noGrp="1" noChangeArrowheads="1"/>
          </p:cNvSpPr>
          <p:nvPr>
            <p:ph type="body" idx="1"/>
          </p:nvPr>
        </p:nvSpPr>
        <p:spPr/>
        <p:txBody>
          <a:bodyPr/>
          <a:lstStyle/>
          <a:p>
            <a:pPr>
              <a:lnSpc>
                <a:spcPct val="80000"/>
              </a:lnSpc>
            </a:pPr>
            <a:r>
              <a:rPr lang="en-US" sz="1900"/>
              <a:t>The push() method adds the passed value(s) to the end of the array.</a:t>
            </a:r>
            <a:br>
              <a:rPr lang="en-US" sz="1900"/>
            </a:br>
            <a:r>
              <a:rPr lang="en-US" sz="1900"/>
              <a:t>var myArray = [1,2,3,4,5]; document.writeln(myArray+'&lt;BR&gt;'); // outputs: 1,2,3,4,5 document.writeln(myArray.length+'&lt;BR&gt;'); // outputs: 5 </a:t>
            </a:r>
            <a:br>
              <a:rPr lang="en-US" sz="1900"/>
            </a:br>
            <a:r>
              <a:rPr lang="en-US" sz="1900"/>
              <a:t>myArray.push(6); document.writeln(myArray+'&lt;BR&gt;'); // outputs: 1,2,3,4,5,6 document.writeln(myArray.length+'&lt;BR&gt;'); // outputs: 6 </a:t>
            </a:r>
            <a:br>
              <a:rPr lang="en-US" sz="1900"/>
            </a:br>
            <a:r>
              <a:rPr lang="en-US" sz="1900"/>
              <a:t>myArray.push(7,8,9,10); document.writeln(myArray+'&lt;BR&gt;'); // outputs: 1,2,3,4,5,6,7,8,9,10 document.writeln(myArray.length+'&lt;BR&gt;'); // outputs: 10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What is an array?</a:t>
            </a:r>
          </a:p>
        </p:txBody>
      </p:sp>
      <p:sp>
        <p:nvSpPr>
          <p:cNvPr id="25603" name="Rectangle 3"/>
          <p:cNvSpPr>
            <a:spLocks noGrp="1" noChangeArrowheads="1"/>
          </p:cNvSpPr>
          <p:nvPr>
            <p:ph type="body" idx="1"/>
          </p:nvPr>
        </p:nvSpPr>
        <p:spPr/>
        <p:txBody>
          <a:bodyPr/>
          <a:lstStyle/>
          <a:p>
            <a:pPr>
              <a:lnSpc>
                <a:spcPct val="80000"/>
              </a:lnSpc>
            </a:pPr>
            <a:r>
              <a:rPr lang="en-US" sz="2500"/>
              <a:t>An array is a group of memory locations that all have the same name and normally are of the same type.</a:t>
            </a:r>
          </a:p>
          <a:p>
            <a:pPr>
              <a:lnSpc>
                <a:spcPct val="80000"/>
              </a:lnSpc>
            </a:pPr>
            <a:r>
              <a:rPr lang="en-US" sz="2500"/>
              <a:t>To refer to a particular location or element in the array, we specify the name of the array and the position of the particular element in the array.</a:t>
            </a:r>
          </a:p>
          <a:p>
            <a:pPr>
              <a:lnSpc>
                <a:spcPct val="80000"/>
              </a:lnSpc>
            </a:pPr>
            <a:r>
              <a:rPr lang="en-US" sz="2500"/>
              <a:t>JavaScript arrays are “dynamic” entities, in that they can change size after they are created.</a:t>
            </a:r>
          </a:p>
          <a:p>
            <a:pPr>
              <a:lnSpc>
                <a:spcPct val="80000"/>
              </a:lnSpc>
            </a:pPr>
            <a:r>
              <a:rPr lang="en-US" sz="2500"/>
              <a:t>The first element in any array is the zeroth element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Declaring and allocating Arrays</a:t>
            </a:r>
          </a:p>
        </p:txBody>
      </p:sp>
      <p:sp>
        <p:nvSpPr>
          <p:cNvPr id="38915" name="Rectangle 3"/>
          <p:cNvSpPr>
            <a:spLocks noGrp="1" noChangeArrowheads="1"/>
          </p:cNvSpPr>
          <p:nvPr>
            <p:ph type="body" idx="1"/>
          </p:nvPr>
        </p:nvSpPr>
        <p:spPr>
          <a:xfrm>
            <a:off x="1370013" y="1827213"/>
            <a:ext cx="7313612" cy="4770437"/>
          </a:xfrm>
        </p:spPr>
        <p:txBody>
          <a:bodyPr/>
          <a:lstStyle/>
          <a:p>
            <a:pPr>
              <a:lnSpc>
                <a:spcPct val="80000"/>
              </a:lnSpc>
            </a:pPr>
            <a:r>
              <a:rPr lang="en-US" sz="1900"/>
              <a:t>Arrays occupy space in memory.</a:t>
            </a:r>
          </a:p>
          <a:p>
            <a:pPr>
              <a:lnSpc>
                <a:spcPct val="80000"/>
              </a:lnSpc>
            </a:pPr>
            <a:r>
              <a:rPr lang="en-US" sz="1900"/>
              <a:t>An array in JavaScript is an </a:t>
            </a:r>
            <a:r>
              <a:rPr lang="en-US" sz="1900" b="1"/>
              <a:t>Array</a:t>
            </a:r>
            <a:r>
              <a:rPr lang="en-US" sz="1900"/>
              <a:t> object.</a:t>
            </a:r>
          </a:p>
          <a:p>
            <a:pPr>
              <a:lnSpc>
                <a:spcPct val="80000"/>
              </a:lnSpc>
            </a:pPr>
            <a:r>
              <a:rPr lang="en-US" sz="1900"/>
              <a:t>The programmer uses operator </a:t>
            </a:r>
            <a:r>
              <a:rPr lang="en-US" sz="1900" b="1"/>
              <a:t>new</a:t>
            </a:r>
            <a:r>
              <a:rPr lang="en-US" sz="1900"/>
              <a:t> to allocate dynamically number of elements required by each array.</a:t>
            </a:r>
          </a:p>
          <a:p>
            <a:pPr>
              <a:lnSpc>
                <a:spcPct val="80000"/>
              </a:lnSpc>
            </a:pPr>
            <a:r>
              <a:rPr lang="en-US" sz="1900"/>
              <a:t>Operator </a:t>
            </a:r>
            <a:r>
              <a:rPr lang="en-US" sz="1900" b="1"/>
              <a:t>new</a:t>
            </a:r>
            <a:r>
              <a:rPr lang="en-US" sz="1900"/>
              <a:t> creates an object as the program executes by obtaining enough memory to store an object of the type specified to the right of </a:t>
            </a:r>
            <a:r>
              <a:rPr lang="en-US" sz="1900" b="1"/>
              <a:t>new</a:t>
            </a:r>
            <a:r>
              <a:rPr lang="en-US" sz="1900"/>
              <a:t>.</a:t>
            </a:r>
          </a:p>
          <a:p>
            <a:pPr>
              <a:lnSpc>
                <a:spcPct val="80000"/>
              </a:lnSpc>
            </a:pPr>
            <a:r>
              <a:rPr lang="en-US" sz="1900"/>
              <a:t>The process of creating new objects is also known as </a:t>
            </a:r>
            <a:r>
              <a:rPr lang="en-US" sz="1900" i="1"/>
              <a:t>creating an instance</a:t>
            </a:r>
            <a:r>
              <a:rPr lang="en-US" sz="1900" b="1" i="1"/>
              <a:t> </a:t>
            </a:r>
            <a:r>
              <a:rPr lang="en-US" sz="1900"/>
              <a:t>or </a:t>
            </a:r>
            <a:r>
              <a:rPr lang="en-US" sz="1900" i="1"/>
              <a:t>instantiating an object</a:t>
            </a:r>
            <a:r>
              <a:rPr lang="en-US" sz="1900"/>
              <a:t>.</a:t>
            </a:r>
          </a:p>
          <a:p>
            <a:pPr>
              <a:lnSpc>
                <a:spcPct val="80000"/>
              </a:lnSpc>
            </a:pPr>
            <a:r>
              <a:rPr lang="en-US" sz="1900"/>
              <a:t>Operator </a:t>
            </a:r>
            <a:r>
              <a:rPr lang="en-US" sz="1900" b="1"/>
              <a:t>new </a:t>
            </a:r>
            <a:r>
              <a:rPr lang="en-US" sz="1900"/>
              <a:t>is known as dynamic memory allocation operator.</a:t>
            </a:r>
          </a:p>
          <a:p>
            <a:pPr>
              <a:lnSpc>
                <a:spcPct val="80000"/>
              </a:lnSpc>
            </a:pPr>
            <a:r>
              <a:rPr lang="en-US" sz="1900" b="1"/>
              <a:t>Array </a:t>
            </a:r>
            <a:r>
              <a:rPr lang="en-US" sz="1900"/>
              <a:t>objects are created with new.</a:t>
            </a:r>
          </a:p>
          <a:p>
            <a:pPr>
              <a:lnSpc>
                <a:spcPct val="80000"/>
              </a:lnSpc>
            </a:pPr>
            <a:r>
              <a:rPr lang="en-US" sz="1900"/>
              <a:t>Example to allocate 12 elements for array </a:t>
            </a:r>
            <a:r>
              <a:rPr lang="en-US" sz="1900" b="1"/>
              <a:t>c</a:t>
            </a:r>
            <a:r>
              <a:rPr lang="en-US" sz="1900"/>
              <a:t>, use the statement:</a:t>
            </a:r>
            <a:br>
              <a:rPr lang="en-US" sz="1900"/>
            </a:br>
            <a:r>
              <a:rPr lang="en-US" sz="1900"/>
              <a:t>var c=new Array(12);</a:t>
            </a:r>
          </a:p>
          <a:p>
            <a:pPr>
              <a:lnSpc>
                <a:spcPct val="80000"/>
              </a:lnSpc>
            </a:pPr>
            <a:r>
              <a:rPr lang="en-US" sz="1900"/>
              <a:t>When arrays are allocated, the elements are not initialized.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200"/>
              <a:t>Declaring and allocating Arrays (Continue..)</a:t>
            </a:r>
          </a:p>
        </p:txBody>
      </p:sp>
      <p:sp>
        <p:nvSpPr>
          <p:cNvPr id="39939" name="Rectangle 3"/>
          <p:cNvSpPr>
            <a:spLocks noGrp="1" noChangeArrowheads="1"/>
          </p:cNvSpPr>
          <p:nvPr>
            <p:ph type="body" idx="1"/>
          </p:nvPr>
        </p:nvSpPr>
        <p:spPr>
          <a:xfrm>
            <a:off x="468313" y="1827213"/>
            <a:ext cx="8215312" cy="4770437"/>
          </a:xfrm>
        </p:spPr>
        <p:txBody>
          <a:bodyPr/>
          <a:lstStyle/>
          <a:p>
            <a:pPr>
              <a:lnSpc>
                <a:spcPct val="80000"/>
              </a:lnSpc>
            </a:pPr>
            <a:r>
              <a:rPr lang="en-US" sz="2100"/>
              <a:t>Memory may be reserved for several arrays by using a single declaration.</a:t>
            </a:r>
          </a:p>
          <a:p>
            <a:pPr>
              <a:lnSpc>
                <a:spcPct val="80000"/>
              </a:lnSpc>
            </a:pPr>
            <a:r>
              <a:rPr lang="en-US" sz="2100"/>
              <a:t>The following declaration reserves 100 elements for array </a:t>
            </a:r>
            <a:r>
              <a:rPr lang="en-US" sz="2100" b="1"/>
              <a:t>b</a:t>
            </a:r>
            <a:r>
              <a:rPr lang="en-US" sz="2100"/>
              <a:t> and 27 elements for array </a:t>
            </a:r>
            <a:r>
              <a:rPr lang="en-US" sz="2100" b="1"/>
              <a:t>x</a:t>
            </a:r>
            <a:r>
              <a:rPr lang="en-US" sz="2100"/>
              <a:t>:</a:t>
            </a:r>
            <a:br>
              <a:rPr lang="en-US" sz="2100"/>
            </a:br>
            <a:r>
              <a:rPr lang="en-US" sz="2100"/>
              <a:t>var b =new Array(100), x= new Array(27);</a:t>
            </a:r>
          </a:p>
          <a:p>
            <a:pPr>
              <a:lnSpc>
                <a:spcPct val="80000"/>
              </a:lnSpc>
            </a:pPr>
            <a:r>
              <a:rPr lang="en-US" sz="2100"/>
              <a:t>If the values of an Array’s element are known in advance, the elements of Array can be allocated and initialize in the declaration of the array.</a:t>
            </a:r>
          </a:p>
          <a:p>
            <a:pPr>
              <a:lnSpc>
                <a:spcPct val="80000"/>
              </a:lnSpc>
            </a:pPr>
            <a:r>
              <a:rPr lang="en-US" sz="2100"/>
              <a:t>There are two ways in which initial values can be specified:</a:t>
            </a:r>
          </a:p>
          <a:p>
            <a:pPr lvl="1">
              <a:lnSpc>
                <a:spcPct val="80000"/>
              </a:lnSpc>
            </a:pPr>
            <a:r>
              <a:rPr lang="en-US" sz="1900"/>
              <a:t>The statement</a:t>
            </a:r>
            <a:br>
              <a:rPr lang="en-US" sz="1900"/>
            </a:br>
            <a:r>
              <a:rPr lang="en-US" sz="1900"/>
              <a:t>var n=[10,20,30,40,50];</a:t>
            </a:r>
            <a:br>
              <a:rPr lang="en-US" sz="1900"/>
            </a:br>
            <a:r>
              <a:rPr lang="en-US" sz="1900"/>
              <a:t>uses a comma-separated initializer list enclosed in square brackets to create a five-element Array with subscripts 0,1,2,3,4</a:t>
            </a:r>
          </a:p>
          <a:p>
            <a:pPr lvl="1">
              <a:lnSpc>
                <a:spcPct val="80000"/>
              </a:lnSpc>
            </a:pPr>
            <a:r>
              <a:rPr lang="en-US" sz="1900"/>
              <a:t>Array size is determine by the number of values in the initializer list.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200"/>
              <a:t>Declaring and allocating Arrays (Continue..)</a:t>
            </a:r>
          </a:p>
        </p:txBody>
      </p:sp>
      <p:sp>
        <p:nvSpPr>
          <p:cNvPr id="40963" name="Rectangle 3"/>
          <p:cNvSpPr>
            <a:spLocks noGrp="1" noChangeArrowheads="1"/>
          </p:cNvSpPr>
          <p:nvPr>
            <p:ph type="body" idx="1"/>
          </p:nvPr>
        </p:nvSpPr>
        <p:spPr/>
        <p:txBody>
          <a:bodyPr/>
          <a:lstStyle/>
          <a:p>
            <a:pPr>
              <a:lnSpc>
                <a:spcPct val="80000"/>
              </a:lnSpc>
            </a:pPr>
            <a:r>
              <a:rPr lang="en-US" sz="1900"/>
              <a:t>The second way of initializing values for elements of Array during declaration is as follows:</a:t>
            </a:r>
            <a:br>
              <a:rPr lang="en-US" sz="1900"/>
            </a:br>
            <a:r>
              <a:rPr lang="en-US" sz="1900"/>
              <a:t>var n=new Array(10,20,30,40,50)</a:t>
            </a:r>
            <a:br>
              <a:rPr lang="en-US" sz="1900"/>
            </a:br>
            <a:r>
              <a:rPr lang="en-US" sz="1900"/>
              <a:t>Here the initial values of the array elements are specified as arguments in the parentheses following </a:t>
            </a:r>
            <a:r>
              <a:rPr lang="en-US" sz="1900" b="1"/>
              <a:t>new</a:t>
            </a:r>
            <a:r>
              <a:rPr lang="en-US" sz="1900"/>
              <a:t> Array.</a:t>
            </a:r>
          </a:p>
          <a:p>
            <a:pPr>
              <a:lnSpc>
                <a:spcPct val="80000"/>
              </a:lnSpc>
            </a:pPr>
            <a:r>
              <a:rPr lang="en-US" sz="1900"/>
              <a:t>It is also possible to reserve a space in an Array for a value to be specified later by using a comma as a place holder in the initializer list.</a:t>
            </a:r>
          </a:p>
          <a:p>
            <a:pPr>
              <a:lnSpc>
                <a:spcPct val="80000"/>
              </a:lnSpc>
            </a:pPr>
            <a:r>
              <a:rPr lang="en-US" sz="1900"/>
              <a:t>For example, the statement:</a:t>
            </a:r>
            <a:br>
              <a:rPr lang="en-US" sz="1900"/>
            </a:br>
            <a:r>
              <a:rPr lang="en-US" sz="1900"/>
              <a:t>var n=[10,20, ,40,50];</a:t>
            </a:r>
            <a:br>
              <a:rPr lang="en-US" sz="1900"/>
            </a:br>
            <a:r>
              <a:rPr lang="en-US" sz="1900"/>
              <a:t>creates a five-element array with no value specifed for the third element.</a:t>
            </a:r>
          </a:p>
          <a:p>
            <a:pPr>
              <a:lnSpc>
                <a:spcPct val="80000"/>
              </a:lnSpc>
            </a:pPr>
            <a:r>
              <a:rPr lang="en-US" sz="1900"/>
              <a:t>The length of an array is determined by the following:</a:t>
            </a:r>
            <a:br>
              <a:rPr lang="en-US" sz="1900"/>
            </a:br>
            <a:r>
              <a:rPr lang="en-US" sz="1900"/>
              <a:t>arrayname.length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Manipulation with Arrays</a:t>
            </a:r>
          </a:p>
        </p:txBody>
      </p:sp>
      <p:sp>
        <p:nvSpPr>
          <p:cNvPr id="49155" name="Rectangle 3"/>
          <p:cNvSpPr>
            <a:spLocks noGrp="1" noChangeArrowheads="1"/>
          </p:cNvSpPr>
          <p:nvPr>
            <p:ph type="body" idx="1"/>
          </p:nvPr>
        </p:nvSpPr>
        <p:spPr>
          <a:xfrm>
            <a:off x="1370013" y="1827213"/>
            <a:ext cx="7313612" cy="4554537"/>
          </a:xfrm>
        </p:spPr>
        <p:txBody>
          <a:bodyPr/>
          <a:lstStyle/>
          <a:p>
            <a:pPr>
              <a:lnSpc>
                <a:spcPct val="90000"/>
              </a:lnSpc>
            </a:pPr>
            <a:r>
              <a:rPr lang="en-US" dirty="0"/>
              <a:t>If you want to loop through all entries of an array and read their values, use the for in statement:</a:t>
            </a:r>
          </a:p>
          <a:p>
            <a:pPr lvl="1">
              <a:lnSpc>
                <a:spcPct val="90000"/>
              </a:lnSpc>
            </a:pPr>
            <a:r>
              <a:rPr lang="en-US" dirty="0"/>
              <a:t>Syntax is: </a:t>
            </a:r>
            <a:r>
              <a:rPr lang="en-US" b="1" dirty="0"/>
              <a:t>for (identifier in object) statement or compound;</a:t>
            </a:r>
          </a:p>
          <a:p>
            <a:pPr lvl="1">
              <a:lnSpc>
                <a:spcPct val="90000"/>
              </a:lnSpc>
            </a:pPr>
            <a:r>
              <a:rPr lang="en-US" dirty="0"/>
              <a:t>Example: </a:t>
            </a:r>
            <a:r>
              <a:rPr lang="en-US" b="1" dirty="0"/>
              <a:t>for (</a:t>
            </a:r>
            <a:r>
              <a:rPr lang="en-US" b="1" dirty="0" err="1"/>
              <a:t>var</a:t>
            </a:r>
            <a:r>
              <a:rPr lang="en-US" b="1" dirty="0"/>
              <a:t> prop in </a:t>
            </a:r>
            <a:r>
              <a:rPr lang="en-US" b="1" dirty="0" err="1"/>
              <a:t>myAirplane</a:t>
            </a:r>
            <a:r>
              <a:rPr lang="en-US" b="1" dirty="0"/>
              <a:t>)</a:t>
            </a:r>
            <a:br>
              <a:rPr lang="en-US" b="1" dirty="0"/>
            </a:br>
            <a:r>
              <a:rPr lang="en-US" b="1" dirty="0" err="1"/>
              <a:t>document.write</a:t>
            </a:r>
            <a:r>
              <a:rPr lang="en-US" b="1" dirty="0"/>
              <a:t>(</a:t>
            </a:r>
            <a:r>
              <a:rPr lang="en-US" b="1" dirty="0" err="1"/>
              <a:t>myAirplane</a:t>
            </a:r>
            <a:r>
              <a:rPr lang="en-US" b="1" dirty="0"/>
              <a:t>[prop] + "&lt;</a:t>
            </a:r>
            <a:r>
              <a:rPr lang="en-US" b="1" dirty="0" err="1"/>
              <a:t>br</a:t>
            </a:r>
            <a:r>
              <a:rPr lang="en-US" b="1" dirty="0"/>
              <a:t> /&gt;");</a:t>
            </a:r>
          </a:p>
          <a:p>
            <a:pPr lvl="1">
              <a:lnSpc>
                <a:spcPct val="90000"/>
              </a:lnSpc>
            </a:pPr>
            <a:r>
              <a:rPr lang="en-US" dirty="0"/>
              <a:t>Or you can use the regular for loop statement.</a:t>
            </a:r>
          </a:p>
          <a:p>
            <a:pPr lvl="1">
              <a:lnSpc>
                <a:spcPct val="90000"/>
              </a:lnSpc>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Sorting an Array</a:t>
            </a:r>
          </a:p>
        </p:txBody>
      </p:sp>
      <p:sp>
        <p:nvSpPr>
          <p:cNvPr id="50179" name="Rectangle 3"/>
          <p:cNvSpPr>
            <a:spLocks noGrp="1" noChangeArrowheads="1"/>
          </p:cNvSpPr>
          <p:nvPr>
            <p:ph type="body" idx="1"/>
          </p:nvPr>
        </p:nvSpPr>
        <p:spPr/>
        <p:txBody>
          <a:bodyPr/>
          <a:lstStyle/>
          <a:p>
            <a:r>
              <a:rPr lang="en-US"/>
              <a:t>To sort an array of numbers from lowest to highest, use the plain sort( ) method of the array object: </a:t>
            </a:r>
            <a:br>
              <a:rPr lang="en-US"/>
            </a:br>
            <a:r>
              <a:rPr lang="en-US"/>
              <a:t>myArray.sort( ); </a:t>
            </a:r>
          </a:p>
          <a:p>
            <a:r>
              <a:rPr lang="en-US"/>
              <a:t>Sorting a multidimensional array sorts only the outermost level using the sort() method.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Combining Arrays </a:t>
            </a:r>
          </a:p>
        </p:txBody>
      </p:sp>
      <p:sp>
        <p:nvSpPr>
          <p:cNvPr id="51203" name="Rectangle 3"/>
          <p:cNvSpPr>
            <a:spLocks noGrp="1" noChangeArrowheads="1"/>
          </p:cNvSpPr>
          <p:nvPr>
            <p:ph type="body" idx="1"/>
          </p:nvPr>
        </p:nvSpPr>
        <p:spPr/>
        <p:txBody>
          <a:bodyPr/>
          <a:lstStyle/>
          <a:p>
            <a:pPr>
              <a:lnSpc>
                <a:spcPct val="80000"/>
              </a:lnSpc>
            </a:pPr>
            <a:r>
              <a:rPr lang="en-US" sz="2500"/>
              <a:t>To join arrays together, use the concat( ) method of the array object, passing a reference to the other array as a parameter: </a:t>
            </a:r>
          </a:p>
          <a:p>
            <a:pPr>
              <a:lnSpc>
                <a:spcPct val="80000"/>
              </a:lnSpc>
            </a:pPr>
            <a:r>
              <a:rPr lang="en-US" sz="2500"/>
              <a:t>var comboArray = myArray.concat(anotherArray); </a:t>
            </a:r>
          </a:p>
          <a:p>
            <a:pPr>
              <a:lnSpc>
                <a:spcPct val="80000"/>
              </a:lnSpc>
            </a:pPr>
            <a:r>
              <a:rPr lang="en-US" sz="2500"/>
              <a:t>For combining multiple arrays, pass the additional arrays as comma-delimited parameters to the concat( ) method: </a:t>
            </a:r>
            <a:br>
              <a:rPr lang="en-US" sz="2500"/>
            </a:br>
            <a:r>
              <a:rPr lang="en-US" sz="2500"/>
              <a:t>var comboArray = myArray.concat(otherArray1, otherArray2, otherArray3);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Dividing Arrays </a:t>
            </a:r>
          </a:p>
        </p:txBody>
      </p:sp>
      <p:sp>
        <p:nvSpPr>
          <p:cNvPr id="55299" name="Rectangle 3"/>
          <p:cNvSpPr>
            <a:spLocks noGrp="1" noChangeArrowheads="1"/>
          </p:cNvSpPr>
          <p:nvPr>
            <p:ph type="body" idx="1"/>
          </p:nvPr>
        </p:nvSpPr>
        <p:spPr>
          <a:xfrm>
            <a:off x="1370013" y="1827213"/>
            <a:ext cx="7313612" cy="4697412"/>
          </a:xfrm>
        </p:spPr>
        <p:txBody>
          <a:bodyPr/>
          <a:lstStyle/>
          <a:p>
            <a:pPr>
              <a:lnSpc>
                <a:spcPct val="80000"/>
              </a:lnSpc>
            </a:pPr>
            <a:r>
              <a:rPr lang="en-US" sz="1900"/>
              <a:t>To divide an array into two pieces, use the splice( ) method on the original array.</a:t>
            </a:r>
          </a:p>
          <a:p>
            <a:pPr>
              <a:lnSpc>
                <a:spcPct val="80000"/>
              </a:lnSpc>
            </a:pPr>
            <a:r>
              <a:rPr lang="en-US" sz="1900"/>
              <a:t>The splice( ) method requires two parameters that signify the zero-based index of the first item, and the number of items from there to be removed from the original array. </a:t>
            </a:r>
          </a:p>
          <a:p>
            <a:pPr>
              <a:lnSpc>
                <a:spcPct val="80000"/>
              </a:lnSpc>
            </a:pPr>
            <a:r>
              <a:rPr lang="en-US" sz="1900"/>
              <a:t>For example, consider the following starting array: </a:t>
            </a:r>
            <a:br>
              <a:rPr lang="en-US" sz="1900"/>
            </a:br>
            <a:r>
              <a:rPr lang="en-US" sz="1900"/>
              <a:t>var myArray = [10, 20, 30, 40, 50, 60, 70]; </a:t>
            </a:r>
          </a:p>
          <a:p>
            <a:pPr>
              <a:lnSpc>
                <a:spcPct val="80000"/>
              </a:lnSpc>
            </a:pPr>
            <a:r>
              <a:rPr lang="en-US" sz="1900"/>
              <a:t>To create two arrays that have three and four items, respectively, first decide which items are to remain in the original array. For this example, we'll remove the first three items to their own array: </a:t>
            </a:r>
            <a:br>
              <a:rPr lang="en-US" sz="1900"/>
            </a:br>
            <a:r>
              <a:rPr lang="en-US" sz="1900"/>
              <a:t>var subArray = myArray.splice(0, 3); </a:t>
            </a:r>
          </a:p>
          <a:p>
            <a:pPr>
              <a:lnSpc>
                <a:spcPct val="80000"/>
              </a:lnSpc>
            </a:pPr>
            <a:r>
              <a:rPr lang="en-US" sz="1900"/>
              <a:t>After the splice( ) method executes, there are now two arrays as follows: </a:t>
            </a:r>
            <a:br>
              <a:rPr lang="en-US" sz="1900"/>
            </a:br>
            <a:r>
              <a:rPr lang="en-US" sz="1900"/>
              <a:t>myArray = [40, 50, 60, 70] </a:t>
            </a:r>
            <a:br>
              <a:rPr lang="en-US" sz="1900"/>
            </a:br>
            <a:r>
              <a:rPr lang="en-US" sz="1900"/>
              <a:t>subArray = [10, 20, 30]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214</TotalTime>
  <Words>499</Words>
  <Application>Microsoft Office PowerPoint</Application>
  <PresentationFormat>On-screen Show (4:3)</PresentationFormat>
  <Paragraphs>61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Verdana</vt:lpstr>
      <vt:lpstr>Wingdings</vt:lpstr>
      <vt:lpstr>Eclipse</vt:lpstr>
      <vt:lpstr>Arrays in JavaScript</vt:lpstr>
      <vt:lpstr>What is an array?</vt:lpstr>
      <vt:lpstr>Declaring and allocating Arrays</vt:lpstr>
      <vt:lpstr>Declaring and allocating Arrays (Continue..)</vt:lpstr>
      <vt:lpstr>Declaring and allocating Arrays (Continue..)</vt:lpstr>
      <vt:lpstr>Manipulation with Arrays</vt:lpstr>
      <vt:lpstr>Sorting an Array</vt:lpstr>
      <vt:lpstr>Combining Arrays </vt:lpstr>
      <vt:lpstr>Dividing Arrays </vt:lpstr>
      <vt:lpstr>Array.pop()</vt:lpstr>
      <vt:lpstr>Array.push(value[,value2[, value...]])</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JavaScript</dc:title>
  <dc:creator>kesterlee</dc:creator>
  <cp:lastModifiedBy>kester</cp:lastModifiedBy>
  <cp:revision>9</cp:revision>
  <dcterms:created xsi:type="dcterms:W3CDTF">2009-05-12T17:38:36Z</dcterms:created>
  <dcterms:modified xsi:type="dcterms:W3CDTF">2016-05-03T08:29:30Z</dcterms:modified>
</cp:coreProperties>
</file>