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DB8A8EE-FC43-4F74-A222-ABCF9C2BD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5EBA00C-A4ED-43E4-846C-1EC31C3B5C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9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C5F00-979C-4EFB-81AE-78B57A213B91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7CAF9-D243-4490-9F9B-F07D7C48E890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92072-572E-4334-A8A6-D72B2EA0B307}" type="slidenum">
              <a:rPr lang="en-US"/>
              <a:pPr/>
              <a:t>3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8F514-9517-4E39-B23F-B15062AC6F19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EC140-4F84-4736-945A-6ABE94843CD5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81CBD-AAE6-4E83-9778-270549B1A0A2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531F7-677B-45EB-9E90-4D3046CCFAB9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795C1-AD28-4403-AF78-F4F6C75FFBD1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C42F8-D504-4CC3-B922-F6C444F4427F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24886A-6977-4CB9-A4D2-77497CE3A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E54A-2ADD-43D8-AFAA-50C715D07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019D6-AF09-44DD-83E4-766E2C649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F5AA2-4EB6-494E-87E7-58243F242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C612B-5414-4846-BDD7-BC5B8A199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CFBA0-8520-4DEA-9F45-E472CBE1E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E0953-4869-4441-BE79-74F3558DDE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7CAA7-BEB8-4A47-9274-7DD02EABB0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2EF55-61CB-4061-BFB5-64F52A92C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4355F-0615-4F3B-9BE7-E0F86BD19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287B8-BCDA-483D-93C0-2BB397D27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89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9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9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AD617BD-7294-4E08-B915-AB98699C4FC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Database Application through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A Web server is part of a </a:t>
            </a:r>
            <a:r>
              <a:rPr lang="en-US" i="1">
                <a:effectLst/>
              </a:rPr>
              <a:t>multi-tier application</a:t>
            </a:r>
          </a:p>
          <a:p>
            <a:r>
              <a:rPr lang="en-US">
                <a:effectLst/>
              </a:rPr>
              <a:t>Multi-tier applications divide functionality into separate tiers (i.e., logical groupings of functionality).</a:t>
            </a:r>
          </a:p>
          <a:p>
            <a:r>
              <a:rPr lang="en-US">
                <a:effectLst/>
              </a:rPr>
              <a:t>Tiers can be located on the same computer or on separate computers.</a:t>
            </a:r>
          </a:p>
          <a:p>
            <a:r>
              <a:rPr lang="en-US">
                <a:effectLst/>
              </a:rPr>
              <a:t>A Web Server usually is represented as a three-tier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en-US" sz="4000"/>
              <a:t>Continue…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</a:t>
            </a:r>
            <a:r>
              <a:rPr lang="en-US" sz="2400" i="1">
                <a:effectLst/>
              </a:rPr>
              <a:t>information tier </a:t>
            </a:r>
            <a:r>
              <a:rPr lang="en-US" sz="2400">
                <a:effectLst/>
              </a:rPr>
              <a:t>(also called the </a:t>
            </a:r>
            <a:r>
              <a:rPr lang="en-US" sz="2400" i="1">
                <a:effectLst/>
              </a:rPr>
              <a:t>data tier </a:t>
            </a:r>
            <a:r>
              <a:rPr lang="en-US" sz="2400">
                <a:effectLst/>
              </a:rPr>
              <a:t>or the </a:t>
            </a:r>
            <a:r>
              <a:rPr lang="en-US" sz="2400" i="1">
                <a:effectLst/>
              </a:rPr>
              <a:t>bottom tier</a:t>
            </a:r>
            <a:r>
              <a:rPr lang="en-US" sz="2400">
                <a:effectLst/>
              </a:rPr>
              <a:t>) maintains data for the application.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This tier typically stores data in a </a:t>
            </a:r>
            <a:r>
              <a:rPr lang="en-US" sz="2400" i="1">
                <a:effectLst/>
              </a:rPr>
              <a:t>relational database management system (RDBMS)</a:t>
            </a:r>
            <a:r>
              <a:rPr lang="en-US" sz="240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</a:t>
            </a:r>
            <a:r>
              <a:rPr lang="en-US" sz="2400" i="1">
                <a:effectLst/>
              </a:rPr>
              <a:t>middle tier </a:t>
            </a:r>
            <a:r>
              <a:rPr lang="en-US" sz="2400">
                <a:effectLst/>
              </a:rPr>
              <a:t>implements </a:t>
            </a:r>
            <a:r>
              <a:rPr lang="en-US" sz="2400" i="1">
                <a:effectLst/>
              </a:rPr>
              <a:t>business logic </a:t>
            </a:r>
            <a:r>
              <a:rPr lang="en-US" sz="2400">
                <a:effectLst/>
              </a:rPr>
              <a:t>and </a:t>
            </a:r>
            <a:r>
              <a:rPr lang="en-US" sz="2400" i="1">
                <a:effectLst/>
              </a:rPr>
              <a:t>presentation logic </a:t>
            </a:r>
            <a:r>
              <a:rPr lang="en-US" sz="2400">
                <a:effectLst/>
              </a:rPr>
              <a:t>to control interactions between application clients and application data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middle tier acts as an intermediary between data in the information tier and the application clients.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middle-tier </a:t>
            </a:r>
            <a:r>
              <a:rPr lang="en-US" sz="2400" i="1">
                <a:effectLst/>
              </a:rPr>
              <a:t>controller logic </a:t>
            </a:r>
            <a:r>
              <a:rPr lang="en-US" sz="2400">
                <a:effectLst/>
              </a:rPr>
              <a:t>processes client requests from the top tier (e.g., a request to view a product catalog) and retrieves data from the database.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middle-tier presentation logic then processes data from the information tier and presents the content to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en-US" sz="4000"/>
              <a:t>Continue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Business logic in the middle tier enforces </a:t>
            </a:r>
            <a:r>
              <a:rPr lang="en-US" sz="2400" i="1">
                <a:effectLst/>
              </a:rPr>
              <a:t>business rule</a:t>
            </a:r>
            <a:r>
              <a:rPr lang="en-US" sz="2400">
                <a:effectLst/>
              </a:rPr>
              <a:t>s and ensures that data are reliable before updating the database or presenting data to a user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Business rules dictate how clients can and cannot access application data and how applications process data.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The middle tier also implements the application’s presentation logic. Web applications typically present information to clients as XHTML documents (older applications present information as HTML).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The </a:t>
            </a:r>
            <a:r>
              <a:rPr lang="en-US" sz="2400" i="1">
                <a:effectLst/>
              </a:rPr>
              <a:t>client tier</a:t>
            </a:r>
            <a:r>
              <a:rPr lang="en-US" sz="2400">
                <a:effectLst/>
              </a:rPr>
              <a:t>, or </a:t>
            </a:r>
            <a:r>
              <a:rPr lang="en-US" sz="2400" i="1">
                <a:effectLst/>
              </a:rPr>
              <a:t>top tier</a:t>
            </a:r>
            <a:r>
              <a:rPr lang="en-US" sz="2400">
                <a:effectLst/>
              </a:rPr>
              <a:t>, is the application’s user interface. Users interact directly with the application through the user interface. 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The client interacts with the middle tier to make requests and to retrieve data from the information tier. 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The client then displays the data retrieved from the middle tier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en-US" sz="4000"/>
              <a:t>Connecting to a MySQL Server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The following PHP function call establishes the connection:</a:t>
            </a:r>
          </a:p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mysql_connect(</a:t>
            </a:r>
            <a:r>
              <a:rPr lang="en-US" sz="2800" i="1">
                <a:effectLst/>
              </a:rPr>
              <a:t>address</a:t>
            </a:r>
            <a:r>
              <a:rPr lang="en-US" sz="2800">
                <a:effectLst/>
              </a:rPr>
              <a:t>, </a:t>
            </a:r>
            <a:r>
              <a:rPr lang="en-US" sz="2800" i="1">
                <a:effectLst/>
              </a:rPr>
              <a:t>username</a:t>
            </a:r>
            <a:r>
              <a:rPr lang="en-US" sz="2800">
                <a:effectLst/>
              </a:rPr>
              <a:t>, </a:t>
            </a:r>
            <a:r>
              <a:rPr lang="en-US" sz="2800" i="1">
                <a:effectLst/>
              </a:rPr>
              <a:t>password</a:t>
            </a:r>
            <a:r>
              <a:rPr lang="en-US" sz="2800">
                <a:effectLst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Here, </a:t>
            </a:r>
            <a:r>
              <a:rPr lang="en-US" sz="2800" i="1">
                <a:effectLst/>
              </a:rPr>
              <a:t>address </a:t>
            </a:r>
            <a:r>
              <a:rPr lang="en-US" sz="2800">
                <a:effectLst/>
              </a:rPr>
              <a:t>is the IP address or host name of the computer on which the MySQL server software is running ("localhost" if it's running on the same computer as the Web server software), </a:t>
            </a:r>
          </a:p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and </a:t>
            </a:r>
            <a:r>
              <a:rPr lang="en-US" sz="2800" i="1">
                <a:effectLst/>
              </a:rPr>
              <a:t>username </a:t>
            </a:r>
            <a:r>
              <a:rPr lang="en-US" sz="2800">
                <a:effectLst/>
              </a:rPr>
              <a:t>and </a:t>
            </a:r>
            <a:r>
              <a:rPr lang="en-US" sz="2800" i="1">
                <a:effectLst/>
              </a:rPr>
              <a:t>password </a:t>
            </a:r>
            <a:r>
              <a:rPr lang="en-US" sz="2800">
                <a:effectLst/>
              </a:rPr>
              <a:t>are the same MySQL user name and password you used to connect to the MySQL server.</a:t>
            </a:r>
          </a:p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Here's an example of how we might connect to our MySQL server.</a:t>
            </a:r>
          </a:p>
          <a:p>
            <a:pPr>
              <a:lnSpc>
                <a:spcPct val="80000"/>
              </a:lnSpc>
            </a:pPr>
            <a:r>
              <a:rPr lang="en-US" sz="2800">
                <a:effectLst/>
              </a:rPr>
              <a:t>$dbcnx = mysql_connect('localhost', 'root', 'mypasswd');</a:t>
            </a:r>
          </a:p>
          <a:p>
            <a:pPr>
              <a:lnSpc>
                <a:spcPct val="80000"/>
              </a:lnSpc>
            </a:pPr>
            <a:endParaRPr lang="en-US" sz="2800">
              <a:effectLst/>
            </a:endParaRP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/>
          <a:lstStyle/>
          <a:p>
            <a:r>
              <a:rPr lang="en-US" sz="4000"/>
              <a:t>Connecting to a MySQL Server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As the MySQL server is a completely separate piece of software, we must consider the possibility that: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ffectLst/>
              </a:rPr>
              <a:t>the server is unavailable or inaccessible due to a network outage, </a:t>
            </a:r>
          </a:p>
          <a:p>
            <a:pPr lvl="1">
              <a:lnSpc>
                <a:spcPct val="80000"/>
              </a:lnSpc>
            </a:pPr>
            <a:r>
              <a:rPr lang="en-US" sz="2000">
                <a:effectLst/>
              </a:rPr>
              <a:t>or because the username/password combination you provided is not accepted by the server.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In such cases, the mysql_connect function doesn't return a connection identifier, as no connection is established.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Instead, it returns false.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This allows us to react to such failures using an if statement: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$dbcnx = @mysql_connect('localhost', 'root', 'mypasswd');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if (!$dbcnx) </a:t>
            </a:r>
            <a:br>
              <a:rPr lang="en-US" sz="2400">
                <a:effectLst/>
              </a:rPr>
            </a:br>
            <a:r>
              <a:rPr lang="en-US" sz="2400">
                <a:effectLst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	echo( '&lt;p&gt;Unable to connect to the ' 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	'database server at this time.&lt;/p&gt;'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	exit();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}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once a connection is established, the next step is to select the database with which you want to work.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Selecting the database in PHP is just a matter of another function call: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mysql_select_db(‘db1', $dbcnx);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Notice we use the $dbcnx variable that contains the database connection identifier to tell the function which database connection to use.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This parameter is actually optional. 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When it's omitted, the function will automatically use the link identifier for the last connection opened.</a:t>
            </a:r>
          </a:p>
          <a:p>
            <a:pPr>
              <a:lnSpc>
                <a:spcPct val="80000"/>
              </a:lnSpc>
            </a:pPr>
            <a:r>
              <a:rPr lang="en-US" sz="2400">
                <a:effectLst/>
              </a:rPr>
              <a:t>This function returns true when it's successful and false if an error occurs.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use an if statement to handle errors: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if (! @mysql_select_db('jokes') ) </a:t>
            </a:r>
            <a:br>
              <a:rPr lang="en-US" sz="2400">
                <a:effectLst/>
              </a:rPr>
            </a:br>
            <a:r>
              <a:rPr lang="en-US" sz="2400">
                <a:effectLst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die( '&lt;p&gt;Unable to locate the joke ' 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	'database at this time.&lt;/p&gt;'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ffectLst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To check if the condition is true or false, PHP executes the function and then checks its return value—exactly what we need to happen.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die works just like echo, except that the script exits after it. So calling die is equivalent to a call to echo followed by a call to exit,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Sending SQL Queries with PHP</a:t>
            </a:r>
            <a:endParaRPr lang="en-US" b="0"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the mysql_query function allowed us to type SQL queries (commands) and view the results of those queries immediately.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Syntax: mysql_query(</a:t>
            </a:r>
            <a:r>
              <a:rPr lang="en-US" sz="2400" i="1">
                <a:effectLst/>
              </a:rPr>
              <a:t>query</a:t>
            </a:r>
            <a:r>
              <a:rPr lang="en-US" sz="2400">
                <a:effectLst/>
              </a:rPr>
              <a:t>, </a:t>
            </a:r>
            <a:r>
              <a:rPr lang="en-US" sz="2400" i="1">
                <a:effectLst/>
              </a:rPr>
              <a:t>connection_id</a:t>
            </a:r>
            <a:r>
              <a:rPr lang="en-US" sz="2400">
                <a:effectLst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Here </a:t>
            </a:r>
            <a:r>
              <a:rPr lang="en-US" sz="2400" i="1">
                <a:effectLst/>
              </a:rPr>
              <a:t>query </a:t>
            </a:r>
            <a:r>
              <a:rPr lang="en-US" sz="2400">
                <a:effectLst/>
              </a:rPr>
              <a:t>is a string that contains the SQL command we want to execute. As with mysql_select_db, the connection identifier parameter is optional.</a:t>
            </a:r>
          </a:p>
          <a:p>
            <a:pPr>
              <a:lnSpc>
                <a:spcPct val="90000"/>
              </a:lnSpc>
            </a:pPr>
            <a:r>
              <a:rPr lang="en-US" sz="2400">
                <a:effectLst/>
              </a:rPr>
              <a:t>Example: </a:t>
            </a:r>
            <a:r>
              <a:rPr lang="en-US" sz="2400" b="1">
                <a:effectLst/>
              </a:rPr>
              <a:t>$result = mysql_query( $query, $database )</a:t>
            </a:r>
          </a:p>
          <a:p>
            <a:pPr>
              <a:lnSpc>
                <a:spcPct val="90000"/>
              </a:lnSpc>
            </a:pPr>
            <a:r>
              <a:rPr lang="en-US" sz="2400" b="1" i="1">
                <a:effectLst/>
              </a:rPr>
              <a:t>mysql_fetch_row </a:t>
            </a:r>
            <a:r>
              <a:rPr lang="en-US" sz="2400">
                <a:effectLst/>
              </a:rPr>
              <a:t>to return an array containing the elements of each row in the result set of our query (</a:t>
            </a:r>
            <a:r>
              <a:rPr lang="en-US" sz="2400" b="1">
                <a:effectLst/>
              </a:rPr>
              <a:t>$result</a:t>
            </a:r>
            <a:r>
              <a:rPr lang="en-US" sz="2400">
                <a:effectLst/>
              </a:rPr>
              <a:t>). The array is then stored in variable </a:t>
            </a:r>
            <a:r>
              <a:rPr lang="en-US" sz="2400" b="1">
                <a:effectLst/>
              </a:rPr>
              <a:t>$row as follows:</a:t>
            </a:r>
          </a:p>
          <a:p>
            <a:pPr>
              <a:lnSpc>
                <a:spcPct val="90000"/>
              </a:lnSpc>
            </a:pPr>
            <a:r>
              <a:rPr lang="en-US" sz="2400" b="1">
                <a:effectLst/>
              </a:rPr>
              <a:t>$row = mysql_fetch_row( $result );</a:t>
            </a: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140</TotalTime>
  <Words>753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Maple</vt:lpstr>
      <vt:lpstr>Creating Database Application through PHP</vt:lpstr>
      <vt:lpstr>Web Server</vt:lpstr>
      <vt:lpstr>Continue…</vt:lpstr>
      <vt:lpstr>Continue</vt:lpstr>
      <vt:lpstr>Connecting to a MySQL Server</vt:lpstr>
      <vt:lpstr>Connecting to a MySQL Server</vt:lpstr>
      <vt:lpstr>Select the database</vt:lpstr>
      <vt:lpstr>Select the database</vt:lpstr>
      <vt:lpstr>Sending SQL Queries with PHP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Database Application through PHP</dc:title>
  <dc:creator>kesterlee</dc:creator>
  <cp:lastModifiedBy>kester</cp:lastModifiedBy>
  <cp:revision>8</cp:revision>
  <dcterms:created xsi:type="dcterms:W3CDTF">2009-06-02T15:12:16Z</dcterms:created>
  <dcterms:modified xsi:type="dcterms:W3CDTF">2016-06-15T08:49:19Z</dcterms:modified>
</cp:coreProperties>
</file>