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7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AAC8-17D8-42C5-B6BF-66A0E8D76F2B}" type="datetimeFigureOut">
              <a:rPr lang="en-IN" smtClean="0"/>
              <a:t>02-08-2016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D742-1A42-46DC-89E5-4695957DAB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AAC8-17D8-42C5-B6BF-66A0E8D76F2B}" type="datetimeFigureOut">
              <a:rPr lang="en-IN" smtClean="0"/>
              <a:t>02-08-2016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D742-1A42-46DC-89E5-4695957DAB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AAC8-17D8-42C5-B6BF-66A0E8D76F2B}" type="datetimeFigureOut">
              <a:rPr lang="en-IN" smtClean="0"/>
              <a:t>02-08-2016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D742-1A42-46DC-89E5-4695957DAB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AAC8-17D8-42C5-B6BF-66A0E8D76F2B}" type="datetimeFigureOut">
              <a:rPr lang="en-IN" smtClean="0"/>
              <a:t>02-08-2016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D742-1A42-46DC-89E5-4695957DAB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AAC8-17D8-42C5-B6BF-66A0E8D76F2B}" type="datetimeFigureOut">
              <a:rPr lang="en-IN" smtClean="0"/>
              <a:t>02-08-2016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D742-1A42-46DC-89E5-4695957DAB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AAC8-17D8-42C5-B6BF-66A0E8D76F2B}" type="datetimeFigureOut">
              <a:rPr lang="en-IN" smtClean="0"/>
              <a:t>02-08-2016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D742-1A42-46DC-89E5-4695957DAB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AAC8-17D8-42C5-B6BF-66A0E8D76F2B}" type="datetimeFigureOut">
              <a:rPr lang="en-IN" smtClean="0"/>
              <a:t>02-08-2016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D742-1A42-46DC-89E5-4695957DAB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AAC8-17D8-42C5-B6BF-66A0E8D76F2B}" type="datetimeFigureOut">
              <a:rPr lang="en-IN" smtClean="0"/>
              <a:t>02-08-2016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D742-1A42-46DC-89E5-4695957DAB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AAC8-17D8-42C5-B6BF-66A0E8D76F2B}" type="datetimeFigureOut">
              <a:rPr lang="en-IN" smtClean="0"/>
              <a:t>02-08-2016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D742-1A42-46DC-89E5-4695957DAB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AAC8-17D8-42C5-B6BF-66A0E8D76F2B}" type="datetimeFigureOut">
              <a:rPr lang="en-IN" smtClean="0"/>
              <a:t>02-08-2016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D742-1A42-46DC-89E5-4695957DAB7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AAC8-17D8-42C5-B6BF-66A0E8D76F2B}" type="datetimeFigureOut">
              <a:rPr lang="en-IN" smtClean="0"/>
              <a:t>02-08-2016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C4D742-1A42-46DC-89E5-4695957DAB7A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3C4D742-1A42-46DC-89E5-4695957DAB7A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A6BAAC8-17D8-42C5-B6BF-66A0E8D76F2B}" type="datetimeFigureOut">
              <a:rPr lang="en-IN" smtClean="0"/>
              <a:t>02-08-2016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dirty="0" smtClean="0"/>
              <a:t>Methods</a:t>
            </a:r>
            <a:r>
              <a:rPr lang="en-IN" sz="6000" dirty="0"/>
              <a:t/>
            </a:r>
            <a:br>
              <a:rPr lang="en-IN" sz="6000" dirty="0"/>
            </a:br>
            <a:r>
              <a:rPr lang="en-IN" sz="6000" dirty="0" smtClean="0"/>
              <a:t>with variable </a:t>
            </a:r>
            <a:r>
              <a:rPr lang="en-IN" sz="6000" dirty="0"/>
              <a:t>number of arguments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3526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6552728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551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742337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90888"/>
            <a:ext cx="2103654" cy="64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224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creation of </a:t>
            </a:r>
            <a:r>
              <a:rPr lang="en-IN" dirty="0" smtClean="0"/>
              <a:t>methods that </a:t>
            </a:r>
            <a:r>
              <a:rPr lang="en-IN" dirty="0"/>
              <a:t>need to take a variable number of </a:t>
            </a:r>
            <a:r>
              <a:rPr lang="en-IN" dirty="0" smtClean="0"/>
              <a:t>arguments</a:t>
            </a:r>
          </a:p>
          <a:p>
            <a:r>
              <a:rPr lang="en-IN" dirty="0"/>
              <a:t>This feature is called </a:t>
            </a:r>
            <a:r>
              <a:rPr lang="en-IN" b="1" i="1" dirty="0" err="1"/>
              <a:t>varargs</a:t>
            </a:r>
            <a:r>
              <a:rPr lang="en-IN" i="1" dirty="0"/>
              <a:t> </a:t>
            </a:r>
            <a:r>
              <a:rPr lang="en-IN" dirty="0"/>
              <a:t>and it </a:t>
            </a:r>
            <a:r>
              <a:rPr lang="en-IN" dirty="0" smtClean="0"/>
              <a:t>is short </a:t>
            </a:r>
            <a:r>
              <a:rPr lang="en-IN" dirty="0"/>
              <a:t>for </a:t>
            </a:r>
            <a:r>
              <a:rPr lang="en-IN" i="1" dirty="0"/>
              <a:t>variable-length arguments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method that takes a variable number of </a:t>
            </a:r>
            <a:r>
              <a:rPr lang="en-IN" dirty="0" smtClean="0"/>
              <a:t>arguments is </a:t>
            </a:r>
            <a:r>
              <a:rPr lang="en-IN" dirty="0"/>
              <a:t>called a</a:t>
            </a:r>
            <a:r>
              <a:rPr lang="en-IN" b="1" dirty="0"/>
              <a:t> </a:t>
            </a:r>
            <a:r>
              <a:rPr lang="en-IN" b="1" i="1" dirty="0"/>
              <a:t>variable-arity method</a:t>
            </a:r>
            <a:r>
              <a:rPr lang="en-IN" dirty="0"/>
              <a:t>, </a:t>
            </a:r>
            <a:r>
              <a:rPr lang="en-IN" dirty="0" smtClean="0"/>
              <a:t>or </a:t>
            </a:r>
            <a:r>
              <a:rPr lang="en-IN" dirty="0"/>
              <a:t>simply a </a:t>
            </a:r>
            <a:r>
              <a:rPr lang="en-IN" b="1" i="1" dirty="0" err="1"/>
              <a:t>varargs</a:t>
            </a:r>
            <a:r>
              <a:rPr lang="en-IN" i="1" dirty="0"/>
              <a:t> </a:t>
            </a:r>
            <a:r>
              <a:rPr lang="en-IN" dirty="0"/>
              <a:t>method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780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method that opens an Internet connection might take a </a:t>
            </a:r>
            <a:r>
              <a:rPr lang="en-IN" dirty="0" smtClean="0"/>
              <a:t>user name</a:t>
            </a:r>
            <a:r>
              <a:rPr lang="en-IN" dirty="0"/>
              <a:t>, password, filename, protocol, and so on, but supply defaults if some of this </a:t>
            </a:r>
            <a:r>
              <a:rPr lang="en-IN" dirty="0" smtClean="0"/>
              <a:t>information is </a:t>
            </a:r>
            <a:r>
              <a:rPr lang="en-IN" dirty="0"/>
              <a:t>not provided</a:t>
            </a:r>
            <a:r>
              <a:rPr lang="en-IN" dirty="0" smtClean="0"/>
              <a:t>.</a:t>
            </a:r>
          </a:p>
          <a:p>
            <a:r>
              <a:rPr lang="en-US" dirty="0" err="1" smtClean="0"/>
              <a:t>printf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462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to JDK 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7620000" cy="4800600"/>
          </a:xfrm>
        </p:spPr>
        <p:txBody>
          <a:bodyPr/>
          <a:lstStyle/>
          <a:p>
            <a:r>
              <a:rPr lang="en-IN" dirty="0"/>
              <a:t>First, if the maximum number of arguments was small </a:t>
            </a:r>
            <a:r>
              <a:rPr lang="en-IN" dirty="0" smtClean="0"/>
              <a:t>and known, overloading</a:t>
            </a:r>
          </a:p>
          <a:p>
            <a:r>
              <a:rPr lang="en-US" dirty="0" smtClean="0"/>
              <a:t>Using an array</a:t>
            </a:r>
          </a:p>
          <a:p>
            <a:r>
              <a:rPr lang="en-US" b="1" dirty="0" err="1" smtClean="0"/>
              <a:t>varags</a:t>
            </a:r>
            <a:endParaRPr lang="en-IN" b="1" dirty="0" smtClean="0"/>
          </a:p>
          <a:p>
            <a:r>
              <a:rPr lang="en-IN" dirty="0"/>
              <a:t>static void </a:t>
            </a:r>
            <a:r>
              <a:rPr lang="en-IN" dirty="0" err="1"/>
              <a:t>vaTest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... v) 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16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6320775" cy="383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097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Example…</a:t>
            </a:r>
            <a:r>
              <a:rPr lang="en-US" dirty="0" err="1" smtClean="0"/>
              <a:t>cont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7519311" cy="2246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09120"/>
            <a:ext cx="6624736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257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2060848"/>
            <a:ext cx="777686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75594"/>
            <a:ext cx="7560841" cy="581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385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</a:t>
            </a:r>
            <a:r>
              <a:rPr lang="en-US" dirty="0" err="1" smtClean="0"/>
              <a:t>varags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5328592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685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19325"/>
            <a:ext cx="5576536" cy="1929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584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60</TotalTime>
  <Words>122</Words>
  <Application>Microsoft Office PowerPoint</Application>
  <PresentationFormat>On-screen Show (4:3)</PresentationFormat>
  <Paragraphs>20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Methods with variable number of arguments</vt:lpstr>
      <vt:lpstr>Introduction</vt:lpstr>
      <vt:lpstr>Application</vt:lpstr>
      <vt:lpstr>Prior to JDK 5</vt:lpstr>
      <vt:lpstr>Example</vt:lpstr>
      <vt:lpstr>Example…cont</vt:lpstr>
      <vt:lpstr>Errors </vt:lpstr>
      <vt:lpstr>Overloading varags</vt:lpstr>
      <vt:lpstr>Overloading cont…</vt:lpstr>
      <vt:lpstr>Ambiguity</vt:lpstr>
      <vt:lpstr>Ambiguity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with variable number of arguments</dc:title>
  <dc:creator>medari</dc:creator>
  <cp:lastModifiedBy>medari</cp:lastModifiedBy>
  <cp:revision>8</cp:revision>
  <dcterms:created xsi:type="dcterms:W3CDTF">2016-08-02T02:45:33Z</dcterms:created>
  <dcterms:modified xsi:type="dcterms:W3CDTF">2016-08-02T03:46:06Z</dcterms:modified>
</cp:coreProperties>
</file>