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4B867-327E-4DA1-A48C-89B5DDEF5925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65A51-C8F0-4CF1-868A-39B95A01C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8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 : 64 ; 128; 256</a:t>
            </a:r>
          </a:p>
          <a:p>
            <a:r>
              <a:rPr lang="en-US" dirty="0" smtClean="0"/>
              <a:t>BYTE: 64; -128;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5A51-C8F0-4CF1-868A-39B95A01CC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5A51-C8F0-4CF1-868A-39B95A01CC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B18136F-E8DE-4E59-BA3F-3A8CD5FF3FD3}" type="datetimeFigureOut">
              <a:rPr lang="en-IN" smtClean="0"/>
              <a:t>03-08-2017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383056C-2101-48E0-8A76-AD58281150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&amp; Control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89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536870908</a:t>
            </a:r>
          </a:p>
          <a:p>
            <a:r>
              <a:rPr lang="en-IN" dirty="0"/>
              <a:t>1073741816</a:t>
            </a:r>
          </a:p>
          <a:p>
            <a:r>
              <a:rPr lang="en-IN" dirty="0"/>
              <a:t>2147483632</a:t>
            </a:r>
          </a:p>
          <a:p>
            <a:r>
              <a:rPr lang="en-IN" dirty="0"/>
              <a:t>-32</a:t>
            </a:r>
          </a:p>
        </p:txBody>
      </p:sp>
    </p:spTree>
    <p:extLst>
      <p:ext uri="{BB962C8B-B14F-4D97-AF65-F5344CB8AC3E}">
        <p14:creationId xmlns:p14="http://schemas.microsoft.com/office/powerpoint/2010/main" val="14466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shift &gt;&gt;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00100011 35</a:t>
            </a:r>
          </a:p>
          <a:p>
            <a:r>
              <a:rPr lang="en-IN" dirty="0"/>
              <a:t>&gt;&gt; 2</a:t>
            </a:r>
          </a:p>
          <a:p>
            <a:r>
              <a:rPr lang="en-IN" dirty="0"/>
              <a:t>00001000 8</a:t>
            </a:r>
          </a:p>
        </p:txBody>
      </p:sp>
    </p:spTree>
    <p:extLst>
      <p:ext uri="{BB962C8B-B14F-4D97-AF65-F5344CB8AC3E}">
        <p14:creationId xmlns:p14="http://schemas.microsoft.com/office/powerpoint/2010/main" val="39636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shift &gt;&gt; (remainder discarded]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00100011 35</a:t>
            </a:r>
          </a:p>
          <a:p>
            <a:r>
              <a:rPr lang="en-IN" dirty="0"/>
              <a:t>&gt;&gt; 2</a:t>
            </a:r>
          </a:p>
          <a:p>
            <a:r>
              <a:rPr lang="en-IN" dirty="0"/>
              <a:t>00001000 8</a:t>
            </a:r>
          </a:p>
        </p:txBody>
      </p:sp>
    </p:spTree>
    <p:extLst>
      <p:ext uri="{BB962C8B-B14F-4D97-AF65-F5344CB8AC3E}">
        <p14:creationId xmlns:p14="http://schemas.microsoft.com/office/powerpoint/2010/main" val="8091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shift &gt;&gt;  (sign extension)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11111000 –8</a:t>
            </a:r>
          </a:p>
          <a:p>
            <a:r>
              <a:rPr lang="en-IN" dirty="0"/>
              <a:t>&gt;&gt; 1</a:t>
            </a:r>
          </a:p>
          <a:p>
            <a:r>
              <a:rPr lang="en-IN" dirty="0"/>
              <a:t>11111100 –</a:t>
            </a:r>
            <a:r>
              <a:rPr lang="en-IN" dirty="0" smtClean="0"/>
              <a:t>4</a:t>
            </a:r>
          </a:p>
          <a:p>
            <a:r>
              <a:rPr lang="en-US" dirty="0" smtClean="0"/>
              <a:t>-1 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6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Right shift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–1 in binary as an </a:t>
            </a:r>
            <a:r>
              <a:rPr lang="en-IN" dirty="0" err="1"/>
              <a:t>int</a:t>
            </a:r>
            <a:endParaRPr lang="en-IN" dirty="0"/>
          </a:p>
          <a:p>
            <a:r>
              <a:rPr lang="en-IN" dirty="0" smtClean="0"/>
              <a:t>11111111 </a:t>
            </a:r>
            <a:r>
              <a:rPr lang="en-IN" dirty="0"/>
              <a:t>11111111 11111111 11111111 </a:t>
            </a:r>
            <a:endParaRPr lang="en-IN" dirty="0" smtClean="0"/>
          </a:p>
          <a:p>
            <a:r>
              <a:rPr lang="en-IN" dirty="0" smtClean="0"/>
              <a:t>&gt;&gt;&gt;</a:t>
            </a:r>
            <a:r>
              <a:rPr lang="en-IN" dirty="0"/>
              <a:t>24</a:t>
            </a:r>
          </a:p>
          <a:p>
            <a:r>
              <a:rPr lang="en-IN" dirty="0"/>
              <a:t>00000000 00000000 00000000 11111111 </a:t>
            </a:r>
            <a:endParaRPr lang="en-IN" dirty="0" smtClean="0"/>
          </a:p>
          <a:p>
            <a:r>
              <a:rPr lang="en-IN" dirty="0" smtClean="0"/>
              <a:t>255 </a:t>
            </a:r>
            <a:r>
              <a:rPr lang="en-IN" dirty="0"/>
              <a:t>in binary as an </a:t>
            </a:r>
            <a:r>
              <a:rPr lang="en-IN" dirty="0" err="1" smtClean="0"/>
              <a:t>int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1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Right shift 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smaller </a:t>
            </a:r>
            <a:r>
              <a:rPr lang="en-IN" dirty="0"/>
              <a:t>values are automatically promoted to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dirty="0" smtClean="0"/>
              <a:t>in expressions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sign-extension occurs and that the shift will take place on </a:t>
            </a:r>
            <a:r>
              <a:rPr lang="en-IN" dirty="0" smtClean="0"/>
              <a:t>a 32-bit </a:t>
            </a:r>
            <a:r>
              <a:rPr lang="en-IN" dirty="0"/>
              <a:t>rather than on an 8- or 16-bit value.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/>
              <a:t>is, one might expect an unsigned right </a:t>
            </a:r>
            <a:r>
              <a:rPr lang="en-IN" dirty="0" smtClean="0"/>
              <a:t>shift on </a:t>
            </a:r>
            <a:r>
              <a:rPr lang="en-IN" dirty="0"/>
              <a:t>a </a:t>
            </a:r>
            <a:r>
              <a:rPr lang="en-IN" b="1" dirty="0"/>
              <a:t>byte </a:t>
            </a:r>
            <a:r>
              <a:rPr lang="en-IN" dirty="0"/>
              <a:t>value to zero-fill beginning at bit </a:t>
            </a:r>
            <a:r>
              <a:rPr lang="en-IN" dirty="0" smtClean="0"/>
              <a:t>7 </a:t>
            </a:r>
          </a:p>
          <a:p>
            <a:r>
              <a:rPr lang="en-IN" dirty="0" smtClean="0"/>
              <a:t>But </a:t>
            </a:r>
            <a:r>
              <a:rPr lang="en-IN" dirty="0"/>
              <a:t>this is not the case, since it is a 32-bit </a:t>
            </a:r>
            <a:r>
              <a:rPr lang="en-IN" dirty="0" smtClean="0"/>
              <a:t>value that </a:t>
            </a:r>
            <a:r>
              <a:rPr lang="en-IN" dirty="0"/>
              <a:t>is actually being shifted</a:t>
            </a:r>
          </a:p>
        </p:txBody>
      </p:sp>
    </p:spTree>
    <p:extLst>
      <p:ext uri="{BB962C8B-B14F-4D97-AF65-F5344CB8AC3E}">
        <p14:creationId xmlns:p14="http://schemas.microsoft.com/office/powerpoint/2010/main" val="5055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Bitwise Operator Compound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= a &gt;&gt; 4;</a:t>
            </a:r>
          </a:p>
          <a:p>
            <a:r>
              <a:rPr lang="en-IN" dirty="0"/>
              <a:t>a &gt;&gt;= 4</a:t>
            </a:r>
            <a:r>
              <a:rPr lang="en-IN" dirty="0" smtClean="0"/>
              <a:t>;</a:t>
            </a:r>
          </a:p>
          <a:p>
            <a:r>
              <a:rPr lang="en-IN" dirty="0"/>
              <a:t>a = a | b;</a:t>
            </a:r>
          </a:p>
          <a:p>
            <a:r>
              <a:rPr lang="en-IN" dirty="0"/>
              <a:t>a |= b;</a:t>
            </a:r>
          </a:p>
        </p:txBody>
      </p:sp>
    </p:spTree>
    <p:extLst>
      <p:ext uri="{BB962C8B-B14F-4D97-AF65-F5344CB8AC3E}">
        <p14:creationId xmlns:p14="http://schemas.microsoft.com/office/powerpoint/2010/main" val="413650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Statements :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byte</a:t>
            </a:r>
            <a:r>
              <a:rPr lang="en-IN" dirty="0"/>
              <a:t>, </a:t>
            </a:r>
            <a:r>
              <a:rPr lang="en-IN" b="1" dirty="0"/>
              <a:t>short</a:t>
            </a:r>
            <a:r>
              <a:rPr lang="en-IN" dirty="0"/>
              <a:t>, </a:t>
            </a:r>
            <a:r>
              <a:rPr lang="en-IN" b="1" dirty="0" err="1"/>
              <a:t>int</a:t>
            </a:r>
            <a:r>
              <a:rPr lang="en-IN" dirty="0"/>
              <a:t>, </a:t>
            </a:r>
            <a:r>
              <a:rPr lang="en-IN" b="1" dirty="0"/>
              <a:t>char</a:t>
            </a:r>
            <a:r>
              <a:rPr lang="en-IN" dirty="0"/>
              <a:t>, or </a:t>
            </a:r>
            <a:r>
              <a:rPr lang="en-IN" dirty="0" smtClean="0"/>
              <a:t>an enumeration</a:t>
            </a:r>
          </a:p>
          <a:p>
            <a:r>
              <a:rPr lang="en-IN" dirty="0" smtClean="0"/>
              <a:t>beginning </a:t>
            </a:r>
            <a:r>
              <a:rPr lang="en-IN" dirty="0"/>
              <a:t>with JDK 7, you can use a string to control a </a:t>
            </a:r>
            <a:r>
              <a:rPr lang="en-IN" b="1" dirty="0"/>
              <a:t>switch </a:t>
            </a:r>
            <a:r>
              <a:rPr lang="en-IN" dirty="0" smtClean="0"/>
              <a:t>statement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switch </a:t>
            </a:r>
            <a:r>
              <a:rPr lang="en-IN" dirty="0"/>
              <a:t>differs from the </a:t>
            </a:r>
            <a:r>
              <a:rPr lang="en-IN" b="1" dirty="0"/>
              <a:t>if </a:t>
            </a:r>
            <a:r>
              <a:rPr lang="en-IN" dirty="0"/>
              <a:t>in that </a:t>
            </a:r>
            <a:r>
              <a:rPr lang="en-IN" b="1" dirty="0"/>
              <a:t>switch </a:t>
            </a:r>
            <a:r>
              <a:rPr lang="en-IN" dirty="0"/>
              <a:t>can only test for equality, whereas </a:t>
            </a:r>
            <a:r>
              <a:rPr lang="en-IN" b="1" dirty="0"/>
              <a:t>if </a:t>
            </a:r>
            <a:r>
              <a:rPr lang="en-IN" dirty="0" smtClean="0"/>
              <a:t>can evaluate </a:t>
            </a:r>
            <a:r>
              <a:rPr lang="en-IN" dirty="0"/>
              <a:t>any type of Boolean expression.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No two </a:t>
            </a:r>
            <a:r>
              <a:rPr lang="en-IN" b="1" dirty="0"/>
              <a:t>case </a:t>
            </a:r>
            <a:r>
              <a:rPr lang="en-IN" dirty="0"/>
              <a:t>constants in the same </a:t>
            </a:r>
            <a:r>
              <a:rPr lang="en-IN" b="1" dirty="0"/>
              <a:t>switch </a:t>
            </a:r>
            <a:r>
              <a:rPr lang="en-IN" dirty="0"/>
              <a:t>can have identical values. Of course, </a:t>
            </a:r>
            <a:r>
              <a:rPr lang="en-IN" dirty="0" smtClean="0"/>
              <a:t>a </a:t>
            </a:r>
            <a:r>
              <a:rPr lang="en-IN" b="1" dirty="0" smtClean="0"/>
              <a:t>switch </a:t>
            </a:r>
            <a:r>
              <a:rPr lang="en-IN" dirty="0"/>
              <a:t>statement and an enclosing outer </a:t>
            </a:r>
            <a:r>
              <a:rPr lang="en-IN" b="1" dirty="0"/>
              <a:t>switch </a:t>
            </a:r>
            <a:r>
              <a:rPr lang="en-IN" dirty="0"/>
              <a:t>can have </a:t>
            </a:r>
            <a:r>
              <a:rPr lang="en-IN" b="1" dirty="0"/>
              <a:t>case </a:t>
            </a:r>
            <a:r>
              <a:rPr lang="en-IN" dirty="0"/>
              <a:t>constants in common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 </a:t>
            </a:r>
            <a:r>
              <a:rPr lang="en-IN" b="1" dirty="0"/>
              <a:t>switch </a:t>
            </a:r>
            <a:r>
              <a:rPr lang="en-IN" dirty="0"/>
              <a:t>statement is usually more efficient than a set of nested </a:t>
            </a:r>
            <a:r>
              <a:rPr lang="en-IN" b="1" dirty="0"/>
              <a:t>if</a:t>
            </a:r>
            <a:r>
              <a:rPr lang="en-IN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21450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Statements :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=0;i&lt;10;i++)</a:t>
            </a:r>
          </a:p>
          <a:p>
            <a:r>
              <a:rPr lang="en-US" b="1" dirty="0" smtClean="0"/>
              <a:t>Using commas</a:t>
            </a:r>
          </a:p>
          <a:p>
            <a:r>
              <a:rPr lang="en-US" b="1" dirty="0" smtClean="0"/>
              <a:t>Different conditional test</a:t>
            </a:r>
          </a:p>
          <a:p>
            <a:r>
              <a:rPr lang="en-IN" dirty="0"/>
              <a:t>for( ; !done; </a:t>
            </a:r>
            <a:r>
              <a:rPr lang="en-IN" dirty="0" smtClean="0"/>
              <a:t>)</a:t>
            </a:r>
          </a:p>
          <a:p>
            <a:r>
              <a:rPr lang="en-IN" dirty="0"/>
              <a:t>for( ; ; )</a:t>
            </a:r>
          </a:p>
        </p:txBody>
      </p:sp>
    </p:spTree>
    <p:extLst>
      <p:ext uri="{BB962C8B-B14F-4D97-AF65-F5344CB8AC3E}">
        <p14:creationId xmlns:p14="http://schemas.microsoft.com/office/powerpoint/2010/main" val="2397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 nums[] = { 1, 2, 3, 4, 5, 6, 7, 8, 9, 10 };</a:t>
            </a:r>
          </a:p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nn-NO" dirty="0"/>
              <a:t>for(int i=0; i &lt; 10; i++) sum += nums[i];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8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defines several </a:t>
            </a:r>
            <a:r>
              <a:rPr lang="en-IN" i="1" dirty="0"/>
              <a:t>bitwise operators </a:t>
            </a:r>
            <a:r>
              <a:rPr lang="en-IN" dirty="0"/>
              <a:t>that can be applied to the integer types: </a:t>
            </a:r>
            <a:r>
              <a:rPr lang="en-IN" b="1" dirty="0"/>
              <a:t>long</a:t>
            </a:r>
            <a:r>
              <a:rPr lang="en-IN" dirty="0"/>
              <a:t>, </a:t>
            </a:r>
            <a:r>
              <a:rPr lang="en-IN" b="1" dirty="0" err="1"/>
              <a:t>int</a:t>
            </a:r>
            <a:r>
              <a:rPr lang="en-IN" dirty="0"/>
              <a:t>, </a:t>
            </a:r>
            <a:r>
              <a:rPr lang="en-IN" b="1" dirty="0"/>
              <a:t>short</a:t>
            </a:r>
            <a:r>
              <a:rPr lang="en-IN" dirty="0" smtClean="0"/>
              <a:t>, </a:t>
            </a:r>
            <a:r>
              <a:rPr lang="en-IN" b="1" dirty="0" smtClean="0"/>
              <a:t>char</a:t>
            </a:r>
            <a:r>
              <a:rPr lang="en-IN" dirty="0"/>
              <a:t>, and </a:t>
            </a:r>
            <a:r>
              <a:rPr lang="en-IN" b="1" dirty="0"/>
              <a:t>byte</a:t>
            </a:r>
            <a:r>
              <a:rPr lang="en-IN" dirty="0" smtClean="0"/>
              <a:t>.</a:t>
            </a:r>
          </a:p>
          <a:p>
            <a:r>
              <a:rPr lang="en-IN" dirty="0"/>
              <a:t>the bitwise operators manipulate the bits within an integer: </a:t>
            </a:r>
            <a:r>
              <a:rPr lang="en-IN" dirty="0" smtClean="0"/>
              <a:t>effects </a:t>
            </a:r>
            <a:r>
              <a:rPr lang="en-IN" dirty="0"/>
              <a:t>such manipulations may have on a </a:t>
            </a:r>
            <a:r>
              <a:rPr lang="en-IN" dirty="0" smtClean="0"/>
              <a:t>value ! </a:t>
            </a:r>
          </a:p>
          <a:p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 smtClean="0"/>
              <a:t>useful to </a:t>
            </a:r>
            <a:r>
              <a:rPr lang="en-IN" dirty="0"/>
              <a:t>know how Java stores integer values and how it represents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9000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 nums[] = { 1, 2, 3, 4, 5, 6, 7, 8, 9, 10 };</a:t>
            </a:r>
          </a:p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x: </a:t>
            </a:r>
            <a:r>
              <a:rPr lang="en-IN" dirty="0" err="1"/>
              <a:t>nums</a:t>
            </a:r>
            <a:r>
              <a:rPr lang="en-IN" dirty="0"/>
              <a:t>) sum += x;</a:t>
            </a:r>
          </a:p>
        </p:txBody>
      </p:sp>
    </p:spTree>
    <p:extLst>
      <p:ext uri="{BB962C8B-B14F-4D97-AF65-F5344CB8AC3E}">
        <p14:creationId xmlns:p14="http://schemas.microsoft.com/office/powerpoint/2010/main" val="1238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Enhanced for : multidimensional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x[] : </a:t>
            </a:r>
            <a:r>
              <a:rPr lang="en-IN" dirty="0" err="1"/>
              <a:t>nums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y : x) {</a:t>
            </a:r>
          </a:p>
          <a:p>
            <a:pPr lvl="2"/>
            <a:r>
              <a:rPr lang="en-IN" dirty="0" err="1"/>
              <a:t>System.out.println</a:t>
            </a:r>
            <a:r>
              <a:rPr lang="en-IN" dirty="0"/>
              <a:t>("Value is: " + y);</a:t>
            </a:r>
          </a:p>
          <a:p>
            <a:pPr lvl="2"/>
            <a:r>
              <a:rPr lang="en-IN" dirty="0"/>
              <a:t>sum += y;</a:t>
            </a:r>
          </a:p>
          <a:p>
            <a:pPr lvl="1"/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8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</a:p>
          <a:p>
            <a:r>
              <a:rPr lang="en-US" dirty="0" smtClean="0"/>
              <a:t>Continue</a:t>
            </a:r>
          </a:p>
          <a:p>
            <a:r>
              <a:rPr lang="en-US" smtClean="0"/>
              <a:t>return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operators: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42 in binary is </a:t>
            </a:r>
            <a:r>
              <a:rPr lang="en-IN" dirty="0" smtClean="0"/>
              <a:t>00101010 </a:t>
            </a:r>
          </a:p>
          <a:p>
            <a:r>
              <a:rPr lang="en-US" dirty="0" smtClean="0"/>
              <a:t>-42 is two’s complement of </a:t>
            </a:r>
            <a:r>
              <a:rPr lang="en-IN" dirty="0"/>
              <a:t>00101010 </a:t>
            </a:r>
            <a:endParaRPr lang="en-IN" dirty="0" smtClean="0"/>
          </a:p>
          <a:p>
            <a:r>
              <a:rPr lang="en-US" dirty="0" smtClean="0"/>
              <a:t>11010101</a:t>
            </a:r>
            <a:br>
              <a:rPr lang="en-US" dirty="0" smtClean="0"/>
            </a:br>
            <a:r>
              <a:rPr lang="en-US" dirty="0" smtClean="0"/>
              <a:t>               1</a:t>
            </a:r>
            <a:br>
              <a:rPr lang="en-US" dirty="0" smtClean="0"/>
            </a:br>
            <a:r>
              <a:rPr lang="en-US" dirty="0" smtClean="0"/>
              <a:t>-------------</a:t>
            </a:r>
            <a:br>
              <a:rPr lang="en-US" dirty="0" smtClean="0"/>
            </a:br>
            <a:r>
              <a:rPr lang="en-US" dirty="0" smtClean="0"/>
              <a:t>11010110</a:t>
            </a:r>
          </a:p>
          <a:p>
            <a:r>
              <a:rPr lang="en-US" dirty="0" smtClean="0"/>
              <a:t>high order bit represents the sign </a:t>
            </a:r>
          </a:p>
          <a:p>
            <a:r>
              <a:rPr lang="en-US" dirty="0" smtClean="0"/>
              <a:t>to decode  -42 : invert the digits and add 1 again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4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Bitwise NOT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698477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8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Bitwise AND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27280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Bitwise OR </a:t>
            </a:r>
            <a:r>
              <a:rPr lang="en-US" dirty="0" smtClean="0"/>
              <a:t>and XOR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56084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3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&lt;&lt;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byte a = 64, b;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 err="1"/>
              <a:t>i</a:t>
            </a:r>
            <a:r>
              <a:rPr lang="en-IN" dirty="0"/>
              <a:t> = a &lt;&lt; 2;</a:t>
            </a:r>
          </a:p>
          <a:p>
            <a:r>
              <a:rPr lang="en-IN" dirty="0"/>
              <a:t>b = (byte) (a &lt;&lt; 2);</a:t>
            </a:r>
          </a:p>
        </p:txBody>
      </p:sp>
    </p:spTree>
    <p:extLst>
      <p:ext uri="{BB962C8B-B14F-4D97-AF65-F5344CB8AC3E}">
        <p14:creationId xmlns:p14="http://schemas.microsoft.com/office/powerpoint/2010/main" val="38120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&lt;&lt;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0000_0000_0000_0000_0000_0000_0100_0000</a:t>
            </a:r>
          </a:p>
          <a:p>
            <a:r>
              <a:rPr lang="en-US" dirty="0" smtClean="0"/>
              <a:t>&lt;&lt;1</a:t>
            </a:r>
          </a:p>
          <a:p>
            <a:r>
              <a:rPr lang="en-IN" dirty="0" smtClean="0"/>
              <a:t>0000_0000_0000_0000_0000_0000_1000_0000</a:t>
            </a:r>
          </a:p>
          <a:p>
            <a:r>
              <a:rPr lang="en-US" dirty="0" smtClean="0"/>
              <a:t>&lt;&lt;1</a:t>
            </a:r>
          </a:p>
          <a:p>
            <a:r>
              <a:rPr lang="en-IN" dirty="0" smtClean="0"/>
              <a:t>0000_0000_0000_0000_0000_0001_00000000</a:t>
            </a:r>
            <a:endParaRPr lang="en-IN" dirty="0"/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8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&lt;&lt;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32"/>
            <a:ext cx="7543800" cy="594704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dirty="0"/>
              <a:t>0XFFFFFFE</a:t>
            </a:r>
          </a:p>
          <a:p>
            <a:r>
              <a:rPr lang="en-IN" dirty="0" smtClean="0"/>
              <a:t>0000_1111_1111_1111_1111_1111_1111_1110</a:t>
            </a:r>
          </a:p>
          <a:p>
            <a:r>
              <a:rPr lang="en-US" dirty="0" smtClean="0"/>
              <a:t>&lt;&lt;1</a:t>
            </a:r>
          </a:p>
          <a:p>
            <a:r>
              <a:rPr lang="en-IN" dirty="0" smtClean="0"/>
              <a:t>0001_1111_1111_1111_1111_1111_1111_1100</a:t>
            </a:r>
            <a:endParaRPr lang="en-IN" dirty="0"/>
          </a:p>
          <a:p>
            <a:r>
              <a:rPr lang="en-US" dirty="0"/>
              <a:t>&lt;&lt;1</a:t>
            </a:r>
          </a:p>
          <a:p>
            <a:r>
              <a:rPr lang="en-IN" dirty="0" smtClean="0"/>
              <a:t>0011_1111_1111_1111_1111_1111_1111_1000</a:t>
            </a:r>
          </a:p>
          <a:p>
            <a:r>
              <a:rPr lang="en-US" dirty="0" smtClean="0"/>
              <a:t>&lt;&lt;1</a:t>
            </a:r>
          </a:p>
          <a:p>
            <a:r>
              <a:rPr lang="en-IN" dirty="0" smtClean="0"/>
              <a:t>0111_1111_1111_1111_1111_1111_1111_0000</a:t>
            </a:r>
          </a:p>
          <a:p>
            <a:r>
              <a:rPr lang="en-US" dirty="0" smtClean="0"/>
              <a:t>&lt;&lt;1</a:t>
            </a:r>
          </a:p>
          <a:p>
            <a:r>
              <a:rPr lang="en-IN" dirty="0" smtClean="0"/>
              <a:t>1111_1111_1111_1111_1111_1111_1111_0000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57</TotalTime>
  <Words>586</Words>
  <Application>Microsoft Office PowerPoint</Application>
  <PresentationFormat>On-screen Show (4:3)</PresentationFormat>
  <Paragraphs>113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NewsPrint</vt:lpstr>
      <vt:lpstr>Operators &amp; Control Statements</vt:lpstr>
      <vt:lpstr>Bitwise operators</vt:lpstr>
      <vt:lpstr>Bitwise operators: Example</vt:lpstr>
      <vt:lpstr>The Bitwise NOT</vt:lpstr>
      <vt:lpstr>The Bitwise AND</vt:lpstr>
      <vt:lpstr>Bitwise OR and XOR </vt:lpstr>
      <vt:lpstr>Left shift &lt;&lt;</vt:lpstr>
      <vt:lpstr>Left shift &lt;&lt; </vt:lpstr>
      <vt:lpstr>Left shift &lt;&lt; </vt:lpstr>
      <vt:lpstr>PowerPoint Presentation</vt:lpstr>
      <vt:lpstr>Right shift &gt;&gt;</vt:lpstr>
      <vt:lpstr>Right shift &gt;&gt; (remainder discarded]</vt:lpstr>
      <vt:lpstr>Right shift &gt;&gt;  (sign extension)</vt:lpstr>
      <vt:lpstr>Unsigned Right shift</vt:lpstr>
      <vt:lpstr>Unsigned Right shift *</vt:lpstr>
      <vt:lpstr>Bitwise Operator Compound Assignments</vt:lpstr>
      <vt:lpstr>Control Statements : switch</vt:lpstr>
      <vt:lpstr>Control Statements : for</vt:lpstr>
      <vt:lpstr>Enhanced for</vt:lpstr>
      <vt:lpstr>Enhanced for</vt:lpstr>
      <vt:lpstr>Enhanced for : multidimensional arrays</vt:lpstr>
      <vt:lpstr>Jump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&amp; Control Statements</dc:title>
  <dc:creator>medari</dc:creator>
  <cp:lastModifiedBy>medari</cp:lastModifiedBy>
  <cp:revision>19</cp:revision>
  <dcterms:created xsi:type="dcterms:W3CDTF">2017-06-19T03:10:03Z</dcterms:created>
  <dcterms:modified xsi:type="dcterms:W3CDTF">2017-08-03T06:17:43Z</dcterms:modified>
</cp:coreProperties>
</file>