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FB2AD3-071B-41EE-BFD3-2095C435F210}" type="datetimeFigureOut">
              <a:rPr lang="en-IN" smtClean="0"/>
              <a:t>21/09/2017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E17CCC-B71A-439D-8DCB-9C88B67D81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B2AD3-071B-41EE-BFD3-2095C435F210}" type="datetimeFigureOut">
              <a:rPr lang="en-IN" smtClean="0"/>
              <a:t>21/09/2017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17CCC-B71A-439D-8DCB-9C88B67D81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B2AD3-071B-41EE-BFD3-2095C435F210}" type="datetimeFigureOut">
              <a:rPr lang="en-IN" smtClean="0"/>
              <a:t>21/09/2017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17CCC-B71A-439D-8DCB-9C88B67D81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B2AD3-071B-41EE-BFD3-2095C435F210}" type="datetimeFigureOut">
              <a:rPr lang="en-IN" smtClean="0"/>
              <a:t>21/09/2017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17CCC-B71A-439D-8DCB-9C88B67D81E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B2AD3-071B-41EE-BFD3-2095C435F210}" type="datetimeFigureOut">
              <a:rPr lang="en-IN" smtClean="0"/>
              <a:t>21/09/2017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17CCC-B71A-439D-8DCB-9C88B67D81E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B2AD3-071B-41EE-BFD3-2095C435F210}" type="datetimeFigureOut">
              <a:rPr lang="en-IN" smtClean="0"/>
              <a:t>21/09/2017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17CCC-B71A-439D-8DCB-9C88B67D81E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B2AD3-071B-41EE-BFD3-2095C435F210}" type="datetimeFigureOut">
              <a:rPr lang="en-IN" smtClean="0"/>
              <a:t>21/09/2017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17CCC-B71A-439D-8DCB-9C88B67D81E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B2AD3-071B-41EE-BFD3-2095C435F210}" type="datetimeFigureOut">
              <a:rPr lang="en-IN" smtClean="0"/>
              <a:t>21/09/2017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17CCC-B71A-439D-8DCB-9C88B67D81E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B2AD3-071B-41EE-BFD3-2095C435F210}" type="datetimeFigureOut">
              <a:rPr lang="en-IN" smtClean="0"/>
              <a:t>21/09/2017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17CCC-B71A-439D-8DCB-9C88B67D81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FB2AD3-071B-41EE-BFD3-2095C435F210}" type="datetimeFigureOut">
              <a:rPr lang="en-IN" smtClean="0"/>
              <a:t>21/09/2017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17CCC-B71A-439D-8DCB-9C88B67D81E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FB2AD3-071B-41EE-BFD3-2095C435F210}" type="datetimeFigureOut">
              <a:rPr lang="en-IN" smtClean="0"/>
              <a:t>21/09/2017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E17CCC-B71A-439D-8DCB-9C88B67D81E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AFB2AD3-071B-41EE-BFD3-2095C435F210}" type="datetimeFigureOut">
              <a:rPr lang="en-IN" smtClean="0"/>
              <a:t>21/09/2017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8E17CCC-B71A-439D-8DCB-9C88B67D81E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 Pool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ThreadGroup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34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to execute tasks efficiently</a:t>
            </a:r>
          </a:p>
          <a:p>
            <a:r>
              <a:rPr lang="en-IN" dirty="0"/>
              <a:t>Starting a new thread </a:t>
            </a:r>
            <a:r>
              <a:rPr lang="en-IN" dirty="0" smtClean="0"/>
              <a:t>for each </a:t>
            </a:r>
            <a:r>
              <a:rPr lang="en-IN" dirty="0"/>
              <a:t>task could limit throughput and cause poor </a:t>
            </a:r>
            <a:r>
              <a:rPr lang="en-IN" dirty="0" smtClean="0"/>
              <a:t>performance</a:t>
            </a:r>
          </a:p>
          <a:p>
            <a:r>
              <a:rPr lang="en-US" smtClean="0"/>
              <a:t>Executor </a:t>
            </a:r>
            <a:r>
              <a:rPr lang="en-US" dirty="0" smtClean="0"/>
              <a:t>and </a:t>
            </a:r>
            <a:r>
              <a:rPr lang="en-US" dirty="0" err="1" smtClean="0"/>
              <a:t>ExecutorService</a:t>
            </a:r>
            <a:r>
              <a:rPr lang="en-US" dirty="0" smtClean="0"/>
              <a:t> interfaces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Thread Pool: Executor ; </a:t>
            </a:r>
            <a:r>
              <a:rPr lang="en-US" dirty="0" err="1" smtClean="0"/>
              <a:t>ExecutorService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00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4217"/>
            <a:ext cx="8820472" cy="3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5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</a:t>
            </a:r>
            <a:r>
              <a:rPr lang="en-US" dirty="0" smtClean="0"/>
              <a:t>Pool :Executors class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916832"/>
            <a:ext cx="6991350" cy="25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0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</TotalTime>
  <Words>39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Thread Pool</vt:lpstr>
      <vt:lpstr>Thread Pool: Executor ; ExecutorService </vt:lpstr>
      <vt:lpstr>PowerPoint Presentation</vt:lpstr>
      <vt:lpstr>Thread Pool :Executors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 Pool</dc:title>
  <dc:creator>medari</dc:creator>
  <cp:lastModifiedBy>medari</cp:lastModifiedBy>
  <cp:revision>6</cp:revision>
  <dcterms:created xsi:type="dcterms:W3CDTF">2017-09-19T05:49:43Z</dcterms:created>
  <dcterms:modified xsi:type="dcterms:W3CDTF">2017-09-21T05:40:01Z</dcterms:modified>
</cp:coreProperties>
</file>