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181D-5EDD-4850-B65F-9AA14CC8ADC8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7ADCBF-8017-48E9-9C4F-B98F756753C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181D-5EDD-4850-B65F-9AA14CC8ADC8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CBF-8017-48E9-9C4F-B98F756753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181D-5EDD-4850-B65F-9AA14CC8ADC8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CBF-8017-48E9-9C4F-B98F756753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181D-5EDD-4850-B65F-9AA14CC8ADC8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7ADCBF-8017-48E9-9C4F-B98F756753C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181D-5EDD-4850-B65F-9AA14CC8ADC8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7ADCBF-8017-48E9-9C4F-B98F756753C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181D-5EDD-4850-B65F-9AA14CC8ADC8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7ADCBF-8017-48E9-9C4F-B98F756753C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181D-5EDD-4850-B65F-9AA14CC8ADC8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7ADCBF-8017-48E9-9C4F-B98F756753C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181D-5EDD-4850-B65F-9AA14CC8ADC8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7ADCBF-8017-48E9-9C4F-B98F756753C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181D-5EDD-4850-B65F-9AA14CC8ADC8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7ADCBF-8017-48E9-9C4F-B98F756753C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181D-5EDD-4850-B65F-9AA14CC8ADC8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7ADCBF-8017-48E9-9C4F-B98F756753C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181D-5EDD-4850-B65F-9AA14CC8ADC8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7ADCBF-8017-48E9-9C4F-B98F756753C6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5CE181D-5EDD-4850-B65F-9AA14CC8ADC8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B7ADCBF-8017-48E9-9C4F-B98F756753C6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Beans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Basic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3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48680"/>
            <a:ext cx="5243462" cy="541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2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T </a:t>
            </a:r>
            <a:r>
              <a:rPr lang="en-IN" dirty="0" err="1"/>
              <a:t>getN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/>
              <a:t>index</a:t>
            </a:r>
            <a:r>
              <a:rPr lang="en-IN" dirty="0"/>
              <a:t>);</a:t>
            </a:r>
          </a:p>
          <a:p>
            <a:r>
              <a:rPr lang="en-IN" dirty="0"/>
              <a:t>public void </a:t>
            </a:r>
            <a:r>
              <a:rPr lang="en-IN" dirty="0" err="1"/>
              <a:t>setN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/>
              <a:t>index</a:t>
            </a:r>
            <a:r>
              <a:rPr lang="en-IN" dirty="0"/>
              <a:t>, T </a:t>
            </a:r>
            <a:r>
              <a:rPr lang="en-IN" i="1" dirty="0"/>
              <a:t>value</a:t>
            </a:r>
            <a:r>
              <a:rPr lang="en-IN" dirty="0"/>
              <a:t>);</a:t>
            </a:r>
          </a:p>
          <a:p>
            <a:r>
              <a:rPr lang="en-IN" dirty="0"/>
              <a:t>public T[ ] </a:t>
            </a:r>
            <a:r>
              <a:rPr lang="en-IN" dirty="0" err="1"/>
              <a:t>getN</a:t>
            </a:r>
            <a:r>
              <a:rPr lang="en-IN" dirty="0"/>
              <a:t>( );</a:t>
            </a:r>
          </a:p>
          <a:p>
            <a:r>
              <a:rPr lang="en-IN" dirty="0"/>
              <a:t>public void </a:t>
            </a:r>
            <a:r>
              <a:rPr lang="en-IN" dirty="0" err="1"/>
              <a:t>setN</a:t>
            </a:r>
            <a:r>
              <a:rPr lang="en-IN" dirty="0"/>
              <a:t>(T </a:t>
            </a:r>
            <a:r>
              <a:rPr lang="en-IN" i="1" dirty="0"/>
              <a:t>values</a:t>
            </a:r>
            <a:r>
              <a:rPr lang="en-IN" dirty="0"/>
              <a:t>[ ]);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Properties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60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93158"/>
            <a:ext cx="7681757" cy="381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3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Beans </a:t>
            </a:r>
            <a:r>
              <a:rPr lang="en-IN" dirty="0" smtClean="0"/>
              <a:t>can generate </a:t>
            </a:r>
            <a:r>
              <a:rPr lang="en-IN" dirty="0"/>
              <a:t>events and send them to other </a:t>
            </a:r>
            <a:r>
              <a:rPr lang="en-IN" dirty="0" smtClean="0"/>
              <a:t>objects (Identified by the following)</a:t>
            </a:r>
          </a:p>
          <a:p>
            <a:pPr lvl="1"/>
            <a:r>
              <a:rPr lang="en-IN" dirty="0"/>
              <a:t>public void </a:t>
            </a:r>
            <a:r>
              <a:rPr lang="en-IN" dirty="0" err="1"/>
              <a:t>addTListener</a:t>
            </a:r>
            <a:r>
              <a:rPr lang="en-IN" dirty="0"/>
              <a:t>(</a:t>
            </a:r>
            <a:r>
              <a:rPr lang="en-IN" dirty="0" err="1"/>
              <a:t>TListener</a:t>
            </a:r>
            <a:r>
              <a:rPr lang="en-IN" dirty="0"/>
              <a:t> </a:t>
            </a:r>
            <a:r>
              <a:rPr lang="en-IN" i="1" dirty="0" err="1"/>
              <a:t>eventListener</a:t>
            </a:r>
            <a:r>
              <a:rPr lang="en-IN" dirty="0" smtClean="0"/>
              <a:t>) //multicast</a:t>
            </a:r>
            <a:endParaRPr lang="en-IN" dirty="0"/>
          </a:p>
          <a:p>
            <a:pPr lvl="1"/>
            <a:r>
              <a:rPr lang="en-IN" dirty="0"/>
              <a:t>public void </a:t>
            </a:r>
            <a:r>
              <a:rPr lang="en-IN" dirty="0" err="1"/>
              <a:t>addTListener</a:t>
            </a:r>
            <a:r>
              <a:rPr lang="en-IN" dirty="0"/>
              <a:t>(</a:t>
            </a:r>
            <a:r>
              <a:rPr lang="en-IN" dirty="0" err="1"/>
              <a:t>TListener</a:t>
            </a:r>
            <a:r>
              <a:rPr lang="en-IN" dirty="0"/>
              <a:t> </a:t>
            </a:r>
            <a:r>
              <a:rPr lang="en-IN" i="1" dirty="0" err="1"/>
              <a:t>eventListener</a:t>
            </a:r>
            <a:r>
              <a:rPr lang="en-IN" dirty="0" smtClean="0"/>
              <a:t>) throws </a:t>
            </a:r>
            <a:r>
              <a:rPr lang="en-IN" dirty="0" err="1" smtClean="0"/>
              <a:t>java.util.TooManyListenersException</a:t>
            </a:r>
            <a:r>
              <a:rPr lang="en-IN" dirty="0" smtClean="0"/>
              <a:t> //unicast</a:t>
            </a:r>
            <a:endParaRPr lang="en-IN" dirty="0"/>
          </a:p>
          <a:p>
            <a:pPr lvl="1"/>
            <a:r>
              <a:rPr lang="en-IN" dirty="0"/>
              <a:t>public void </a:t>
            </a:r>
            <a:r>
              <a:rPr lang="en-IN" dirty="0" err="1"/>
              <a:t>removeTListener</a:t>
            </a:r>
            <a:r>
              <a:rPr lang="en-IN" dirty="0"/>
              <a:t>(</a:t>
            </a:r>
            <a:r>
              <a:rPr lang="en-IN" dirty="0" err="1"/>
              <a:t>TListener</a:t>
            </a:r>
            <a:r>
              <a:rPr lang="en-IN" dirty="0"/>
              <a:t> </a:t>
            </a:r>
            <a:r>
              <a:rPr lang="en-IN" i="1" dirty="0" err="1"/>
              <a:t>eventListener</a:t>
            </a:r>
            <a:r>
              <a:rPr lang="en-IN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Design Patterns for Events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4204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9079680" cy="175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1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Design patterns are not used for naming </a:t>
            </a:r>
            <a:r>
              <a:rPr lang="en-IN" dirty="0" err="1"/>
              <a:t>nonproperty</a:t>
            </a:r>
            <a:r>
              <a:rPr lang="en-IN" dirty="0"/>
              <a:t> </a:t>
            </a:r>
            <a:r>
              <a:rPr lang="en-IN" dirty="0" smtClean="0"/>
              <a:t>methods</a:t>
            </a:r>
          </a:p>
          <a:p>
            <a:r>
              <a:rPr lang="en-IN" dirty="0" smtClean="0"/>
              <a:t>The introspection mechanism </a:t>
            </a:r>
            <a:r>
              <a:rPr lang="en-IN" dirty="0"/>
              <a:t>finds all of the public methods of a </a:t>
            </a:r>
            <a:r>
              <a:rPr lang="en-IN" dirty="0" smtClean="0"/>
              <a:t>Bean</a:t>
            </a:r>
          </a:p>
          <a:p>
            <a:r>
              <a:rPr lang="en-IN" dirty="0" smtClean="0"/>
              <a:t>Protected </a:t>
            </a:r>
            <a:r>
              <a:rPr lang="en-IN" dirty="0"/>
              <a:t>and private </a:t>
            </a:r>
            <a:r>
              <a:rPr lang="en-IN" dirty="0" smtClean="0"/>
              <a:t>methods are </a:t>
            </a:r>
            <a:r>
              <a:rPr lang="en-IN" dirty="0"/>
              <a:t>not </a:t>
            </a:r>
            <a:r>
              <a:rPr lang="en-IN" dirty="0" smtClean="0"/>
              <a:t>presented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Methods and Design Patterns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1566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design patterns </a:t>
            </a:r>
            <a:r>
              <a:rPr lang="en-IN" i="1" dirty="0"/>
              <a:t>implicitly </a:t>
            </a:r>
            <a:r>
              <a:rPr lang="en-IN" dirty="0"/>
              <a:t>determine what information </a:t>
            </a:r>
            <a:r>
              <a:rPr lang="en-IN" dirty="0" smtClean="0"/>
              <a:t>is available </a:t>
            </a:r>
            <a:r>
              <a:rPr lang="en-IN" dirty="0"/>
              <a:t>to the user of a </a:t>
            </a:r>
            <a:r>
              <a:rPr lang="en-IN" dirty="0" smtClean="0"/>
              <a:t>Bean</a:t>
            </a:r>
          </a:p>
          <a:p>
            <a:r>
              <a:rPr lang="en-IN" dirty="0" smtClean="0"/>
              <a:t>The </a:t>
            </a:r>
            <a:r>
              <a:rPr lang="en-IN" b="1" dirty="0" err="1"/>
              <a:t>BeanInfo</a:t>
            </a:r>
            <a:r>
              <a:rPr lang="en-IN" b="1" dirty="0"/>
              <a:t> </a:t>
            </a:r>
            <a:r>
              <a:rPr lang="en-IN" dirty="0"/>
              <a:t>interface enables you to </a:t>
            </a:r>
            <a:r>
              <a:rPr lang="en-IN" i="1" dirty="0"/>
              <a:t>explicitly </a:t>
            </a:r>
            <a:r>
              <a:rPr lang="en-IN" dirty="0"/>
              <a:t>control </a:t>
            </a:r>
            <a:r>
              <a:rPr lang="en-IN" dirty="0" smtClean="0"/>
              <a:t>what information </a:t>
            </a:r>
            <a:r>
              <a:rPr lang="en-IN" dirty="0"/>
              <a:t>is </a:t>
            </a:r>
            <a:r>
              <a:rPr lang="en-IN" dirty="0" smtClean="0"/>
              <a:t>available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BeanInfo</a:t>
            </a:r>
            <a:r>
              <a:rPr lang="en-US" dirty="0" smtClean="0"/>
              <a:t>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23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PropertyDescriptor</a:t>
            </a:r>
            <a:r>
              <a:rPr lang="en-IN" dirty="0"/>
              <a:t>[ ] </a:t>
            </a:r>
            <a:r>
              <a:rPr lang="en-IN" dirty="0" err="1"/>
              <a:t>getPropertyDescriptors</a:t>
            </a:r>
            <a:r>
              <a:rPr lang="en-IN" dirty="0"/>
              <a:t>( )</a:t>
            </a:r>
          </a:p>
          <a:p>
            <a:r>
              <a:rPr lang="en-IN" dirty="0" err="1"/>
              <a:t>EventSetDescriptor</a:t>
            </a:r>
            <a:r>
              <a:rPr lang="en-IN" dirty="0"/>
              <a:t>[ ] </a:t>
            </a:r>
            <a:r>
              <a:rPr lang="en-IN" dirty="0" err="1"/>
              <a:t>getEventSetDescriptors</a:t>
            </a:r>
            <a:r>
              <a:rPr lang="en-IN" dirty="0"/>
              <a:t>( )</a:t>
            </a:r>
          </a:p>
          <a:p>
            <a:r>
              <a:rPr lang="en-IN" dirty="0" err="1"/>
              <a:t>MethodDescriptor</a:t>
            </a:r>
            <a:r>
              <a:rPr lang="en-IN" dirty="0"/>
              <a:t>[ ] </a:t>
            </a:r>
            <a:r>
              <a:rPr lang="en-IN" dirty="0" err="1"/>
              <a:t>getMethodDescriptors</a:t>
            </a:r>
            <a:r>
              <a:rPr lang="en-IN" dirty="0"/>
              <a:t>( </a:t>
            </a:r>
            <a:r>
              <a:rPr lang="en-IN" dirty="0" smtClean="0"/>
              <a:t>)</a:t>
            </a:r>
          </a:p>
          <a:p>
            <a:endParaRPr lang="en-US" dirty="0"/>
          </a:p>
          <a:p>
            <a:r>
              <a:rPr lang="en-IN" dirty="0"/>
              <a:t>classes </a:t>
            </a:r>
            <a:r>
              <a:rPr lang="en-IN" b="1" dirty="0" err="1"/>
              <a:t>PropertyDescriptor</a:t>
            </a:r>
            <a:r>
              <a:rPr lang="en-IN" dirty="0"/>
              <a:t>, </a:t>
            </a:r>
            <a:r>
              <a:rPr lang="en-IN" b="1" dirty="0" err="1"/>
              <a:t>EventSetDescriptor</a:t>
            </a:r>
            <a:r>
              <a:rPr lang="en-IN" dirty="0"/>
              <a:t>, and </a:t>
            </a:r>
            <a:r>
              <a:rPr lang="en-IN" b="1" dirty="0" err="1" smtClean="0"/>
              <a:t>MethodDescriptor</a:t>
            </a:r>
            <a:r>
              <a:rPr lang="en-IN" b="1" dirty="0" smtClean="0"/>
              <a:t> </a:t>
            </a:r>
            <a:r>
              <a:rPr lang="en-IN" dirty="0" smtClean="0"/>
              <a:t>are </a:t>
            </a:r>
            <a:r>
              <a:rPr lang="en-IN" dirty="0"/>
              <a:t>defined within the </a:t>
            </a:r>
            <a:r>
              <a:rPr lang="en-IN" b="1" dirty="0" err="1"/>
              <a:t>java.beans</a:t>
            </a:r>
            <a:r>
              <a:rPr lang="en-IN" b="1" dirty="0"/>
              <a:t> </a:t>
            </a:r>
            <a:r>
              <a:rPr lang="en-IN" dirty="0" smtClean="0"/>
              <a:t>package</a:t>
            </a:r>
          </a:p>
          <a:p>
            <a:r>
              <a:rPr lang="en-US" dirty="0" smtClean="0"/>
              <a:t>introspection is bypassed</a:t>
            </a:r>
          </a:p>
          <a:p>
            <a:r>
              <a:rPr lang="en-US" dirty="0" smtClean="0"/>
              <a:t>Naming : </a:t>
            </a:r>
            <a:r>
              <a:rPr lang="en-IN" i="1" dirty="0" err="1"/>
              <a:t>bname</a:t>
            </a:r>
            <a:r>
              <a:rPr lang="en-IN" dirty="0" err="1"/>
              <a:t>BeanInfo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BeanInfo</a:t>
            </a:r>
            <a:r>
              <a:rPr lang="en-US" sz="4400" dirty="0" smtClean="0"/>
              <a:t> interface methods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117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provides default </a:t>
            </a:r>
            <a:r>
              <a:rPr lang="en-IN" dirty="0"/>
              <a:t>implementations of the </a:t>
            </a:r>
            <a:r>
              <a:rPr lang="en-IN" b="1" dirty="0" err="1"/>
              <a:t>BeanInfo</a:t>
            </a:r>
            <a:r>
              <a:rPr lang="en-IN" b="1" dirty="0"/>
              <a:t> </a:t>
            </a:r>
            <a:r>
              <a:rPr lang="en-IN" dirty="0" smtClean="0"/>
              <a:t>interface</a:t>
            </a:r>
          </a:p>
          <a:p>
            <a:r>
              <a:rPr lang="en-IN" dirty="0"/>
              <a:t>extend this class and override one or more of the methods to explicitly </a:t>
            </a:r>
            <a:r>
              <a:rPr lang="en-IN" dirty="0" smtClean="0"/>
              <a:t>control what </a:t>
            </a:r>
            <a:r>
              <a:rPr lang="en-IN" dirty="0"/>
              <a:t>aspects of a Bean are </a:t>
            </a:r>
            <a:r>
              <a:rPr lang="en-IN" dirty="0" smtClean="0"/>
              <a:t>exposed</a:t>
            </a:r>
          </a:p>
          <a:p>
            <a:r>
              <a:rPr lang="en-IN" dirty="0" smtClean="0"/>
              <a:t>if not </a:t>
            </a:r>
            <a:r>
              <a:rPr lang="en-IN" dirty="0" err="1" smtClean="0"/>
              <a:t>overriden</a:t>
            </a:r>
            <a:r>
              <a:rPr lang="en-IN" dirty="0" smtClean="0"/>
              <a:t> </a:t>
            </a:r>
            <a:r>
              <a:rPr lang="en-IN"/>
              <a:t>then </a:t>
            </a:r>
            <a:r>
              <a:rPr lang="en-IN" smtClean="0"/>
              <a:t>design-pattern introspection </a:t>
            </a:r>
            <a:r>
              <a:rPr lang="en-IN" dirty="0"/>
              <a:t>will be used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SimpleBeanInfo</a:t>
            </a:r>
            <a:r>
              <a:rPr lang="en-US" dirty="0" smtClean="0"/>
              <a:t>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8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allow complex systems to be build </a:t>
            </a:r>
            <a:r>
              <a:rPr lang="en-IN" dirty="0"/>
              <a:t>from software </a:t>
            </a:r>
            <a:r>
              <a:rPr lang="en-IN" dirty="0" smtClean="0"/>
              <a:t>components</a:t>
            </a:r>
          </a:p>
          <a:p>
            <a:r>
              <a:rPr lang="en-IN" dirty="0"/>
              <a:t>benefits of reusability and </a:t>
            </a:r>
            <a:r>
              <a:rPr lang="en-IN" dirty="0" smtClean="0"/>
              <a:t>interoperability of </a:t>
            </a:r>
            <a:r>
              <a:rPr lang="en-IN" dirty="0"/>
              <a:t>a component-based </a:t>
            </a:r>
            <a:r>
              <a:rPr lang="en-IN" dirty="0" smtClean="0"/>
              <a:t>approach</a:t>
            </a:r>
          </a:p>
          <a:p>
            <a:r>
              <a:rPr lang="en-IN" dirty="0"/>
              <a:t>a component architecture </a:t>
            </a:r>
            <a:r>
              <a:rPr lang="en-IN" dirty="0" smtClean="0"/>
              <a:t>is needed </a:t>
            </a:r>
            <a:r>
              <a:rPr lang="en-IN" dirty="0"/>
              <a:t>that allows programs to be assembled from software building blocks, </a:t>
            </a:r>
            <a:r>
              <a:rPr lang="en-IN" dirty="0" smtClean="0"/>
              <a:t>perhaps provided </a:t>
            </a:r>
            <a:r>
              <a:rPr lang="en-IN" dirty="0"/>
              <a:t>by different </a:t>
            </a:r>
            <a:r>
              <a:rPr lang="en-IN" dirty="0" smtClean="0"/>
              <a:t>vendors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0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must also be possible for a designer to </a:t>
            </a:r>
            <a:endParaRPr lang="en-IN" dirty="0" smtClean="0"/>
          </a:p>
          <a:p>
            <a:pPr marL="841248" lvl="1" indent="-457200">
              <a:buFont typeface="+mj-lt"/>
              <a:buAutoNum type="arabicPeriod"/>
            </a:pPr>
            <a:r>
              <a:rPr lang="en-IN" dirty="0" smtClean="0"/>
              <a:t>select </a:t>
            </a:r>
            <a:r>
              <a:rPr lang="en-IN" dirty="0"/>
              <a:t>a </a:t>
            </a:r>
            <a:r>
              <a:rPr lang="en-IN" dirty="0" smtClean="0"/>
              <a:t>component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IN" dirty="0" smtClean="0"/>
              <a:t>understand </a:t>
            </a:r>
            <a:r>
              <a:rPr lang="en-IN" dirty="0"/>
              <a:t>its </a:t>
            </a:r>
            <a:r>
              <a:rPr lang="en-IN" dirty="0" smtClean="0"/>
              <a:t>capabilities 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IN" dirty="0" smtClean="0"/>
              <a:t>incorporate </a:t>
            </a:r>
            <a:r>
              <a:rPr lang="en-IN" dirty="0"/>
              <a:t>it into an </a:t>
            </a:r>
            <a:r>
              <a:rPr lang="en-IN" dirty="0" smtClean="0"/>
              <a:t>application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IN" dirty="0" smtClean="0"/>
              <a:t>When </a:t>
            </a:r>
            <a:r>
              <a:rPr lang="en-IN" dirty="0"/>
              <a:t>a new version of </a:t>
            </a:r>
            <a:r>
              <a:rPr lang="en-IN" dirty="0" smtClean="0"/>
              <a:t>a component </a:t>
            </a:r>
            <a:r>
              <a:rPr lang="en-IN" dirty="0"/>
              <a:t>becomes available, it should be easy to incorporate this functionality into </a:t>
            </a:r>
            <a:r>
              <a:rPr lang="en-IN" dirty="0" smtClean="0"/>
              <a:t>existing code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10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i="1" dirty="0"/>
              <a:t>Java Bean </a:t>
            </a:r>
            <a:r>
              <a:rPr lang="en-IN" dirty="0"/>
              <a:t>is a software component that has been designed to be </a:t>
            </a:r>
            <a:r>
              <a:rPr lang="en-IN" sz="2400" b="1" dirty="0"/>
              <a:t>reusable</a:t>
            </a:r>
            <a:r>
              <a:rPr lang="en-IN" sz="2400" dirty="0"/>
              <a:t> </a:t>
            </a:r>
            <a:r>
              <a:rPr lang="en-IN" dirty="0"/>
              <a:t>in a variety </a:t>
            </a:r>
            <a:r>
              <a:rPr lang="en-IN" dirty="0" smtClean="0"/>
              <a:t>of different </a:t>
            </a:r>
            <a:r>
              <a:rPr lang="en-IN" dirty="0"/>
              <a:t>environments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Java Bean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4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or complex</a:t>
            </a:r>
          </a:p>
          <a:p>
            <a:r>
              <a:rPr lang="en-US" dirty="0" smtClean="0"/>
              <a:t>visible or invisible</a:t>
            </a:r>
          </a:p>
          <a:p>
            <a:r>
              <a:rPr lang="en-US" dirty="0" smtClean="0"/>
              <a:t>works autonomously or cooperatively</a:t>
            </a:r>
          </a:p>
          <a:p>
            <a:pPr marL="1828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Java Beans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52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75488" indent="-457200">
              <a:buFont typeface="+mj-lt"/>
              <a:buAutoNum type="arabicPeriod"/>
            </a:pPr>
            <a:r>
              <a:rPr lang="en-IN" dirty="0"/>
              <a:t>A Bean obtains all the benefits of Java’s “write-once, run-anywhere” </a:t>
            </a:r>
            <a:r>
              <a:rPr lang="en-IN" dirty="0" smtClean="0"/>
              <a:t>paradigm</a:t>
            </a:r>
          </a:p>
          <a:p>
            <a:pPr marL="475488" indent="-457200">
              <a:buFont typeface="+mj-lt"/>
              <a:buAutoNum type="arabicPeriod"/>
            </a:pPr>
            <a:r>
              <a:rPr lang="en-IN" dirty="0"/>
              <a:t>The properties, events, and methods of a Bean that are exposed to </a:t>
            </a:r>
            <a:r>
              <a:rPr lang="en-IN" dirty="0" smtClean="0"/>
              <a:t>another application </a:t>
            </a:r>
            <a:r>
              <a:rPr lang="en-IN" dirty="0"/>
              <a:t>can be </a:t>
            </a:r>
            <a:r>
              <a:rPr lang="en-IN" dirty="0" smtClean="0"/>
              <a:t>controlled</a:t>
            </a:r>
          </a:p>
          <a:p>
            <a:pPr marL="475488" indent="-457200">
              <a:buFont typeface="+mj-lt"/>
              <a:buAutoNum type="arabicPeriod"/>
            </a:pPr>
            <a:r>
              <a:rPr lang="en-IN" dirty="0"/>
              <a:t>Auxiliary software can be provided to help configure a </a:t>
            </a:r>
            <a:r>
              <a:rPr lang="en-IN" dirty="0" smtClean="0"/>
              <a:t>Bean</a:t>
            </a:r>
          </a:p>
          <a:p>
            <a:pPr marL="475488" indent="-457200">
              <a:buFont typeface="+mj-lt"/>
              <a:buAutoNum type="arabicPeriod"/>
            </a:pPr>
            <a:r>
              <a:rPr lang="en-IN" dirty="0"/>
              <a:t>The state of a Bean can be saved in persistent storage and restored at a later </a:t>
            </a:r>
            <a:r>
              <a:rPr lang="en-IN" dirty="0" smtClean="0"/>
              <a:t>time</a:t>
            </a:r>
          </a:p>
          <a:p>
            <a:pPr marL="475488" indent="-457200">
              <a:buFont typeface="+mj-lt"/>
              <a:buAutoNum type="arabicPeriod"/>
            </a:pPr>
            <a:r>
              <a:rPr lang="en-IN" dirty="0"/>
              <a:t>Bean may register to receive events from other objects and can generate </a:t>
            </a:r>
            <a:r>
              <a:rPr lang="en-IN" dirty="0" smtClean="0"/>
              <a:t>events that </a:t>
            </a:r>
            <a:r>
              <a:rPr lang="en-IN" dirty="0"/>
              <a:t>are sent to other objects.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smtClean="0"/>
              <a:t>Java Beans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0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the process of </a:t>
            </a:r>
            <a:r>
              <a:rPr lang="en-IN" dirty="0" err="1"/>
              <a:t>analyzing</a:t>
            </a:r>
            <a:r>
              <a:rPr lang="en-IN" dirty="0"/>
              <a:t> a Bean to </a:t>
            </a:r>
            <a:r>
              <a:rPr lang="en-IN" dirty="0" smtClean="0"/>
              <a:t>determine its </a:t>
            </a:r>
            <a:r>
              <a:rPr lang="en-IN" dirty="0"/>
              <a:t>capabilities</a:t>
            </a:r>
            <a:r>
              <a:rPr lang="en-IN" dirty="0" smtClean="0"/>
              <a:t>.</a:t>
            </a:r>
          </a:p>
          <a:p>
            <a:r>
              <a:rPr lang="en-US" dirty="0" smtClean="0"/>
              <a:t>2 ways </a:t>
            </a:r>
            <a:r>
              <a:rPr lang="en-IN" dirty="0"/>
              <a:t>which </a:t>
            </a:r>
            <a:r>
              <a:rPr lang="en-IN" dirty="0" smtClean="0"/>
              <a:t>can </a:t>
            </a:r>
            <a:r>
              <a:rPr lang="en-IN" dirty="0"/>
              <a:t>indicate which of its </a:t>
            </a:r>
            <a:r>
              <a:rPr lang="en-IN" sz="2400" b="1" dirty="0"/>
              <a:t>properties</a:t>
            </a:r>
            <a:r>
              <a:rPr lang="en-IN" dirty="0" smtClean="0"/>
              <a:t>, </a:t>
            </a:r>
            <a:r>
              <a:rPr lang="en-IN" sz="2400" b="1" dirty="0" smtClean="0"/>
              <a:t>events</a:t>
            </a:r>
            <a:r>
              <a:rPr lang="en-IN" dirty="0"/>
              <a:t>, and </a:t>
            </a:r>
            <a:r>
              <a:rPr lang="en-IN" sz="2400" b="1" dirty="0"/>
              <a:t>methods</a:t>
            </a:r>
            <a:r>
              <a:rPr lang="en-IN" sz="2400" dirty="0"/>
              <a:t> </a:t>
            </a:r>
            <a:r>
              <a:rPr lang="en-IN" dirty="0"/>
              <a:t>should be exposed</a:t>
            </a:r>
            <a:r>
              <a:rPr lang="en-IN" dirty="0" smtClean="0"/>
              <a:t>.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US" dirty="0" smtClean="0"/>
              <a:t>simple naming conventions 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IN" dirty="0"/>
              <a:t>an additional class that extends the </a:t>
            </a:r>
            <a:r>
              <a:rPr lang="en-IN" sz="2000" b="1" dirty="0" err="1"/>
              <a:t>BeanInfo</a:t>
            </a:r>
            <a:r>
              <a:rPr lang="en-IN" sz="2000" dirty="0"/>
              <a:t> </a:t>
            </a:r>
            <a:r>
              <a:rPr lang="en-IN" dirty="0"/>
              <a:t>interface is provided that explicitly supplies this information</a:t>
            </a:r>
            <a:endParaRPr lang="en-US" dirty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Introspection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8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i="1" dirty="0"/>
              <a:t>property </a:t>
            </a:r>
            <a:r>
              <a:rPr lang="en-IN" dirty="0"/>
              <a:t>is a subset of a Bean’s </a:t>
            </a:r>
            <a:r>
              <a:rPr lang="en-IN" dirty="0" smtClean="0"/>
              <a:t>state</a:t>
            </a:r>
          </a:p>
          <a:p>
            <a:pPr lvl="1"/>
            <a:r>
              <a:rPr lang="en-IN" dirty="0" smtClean="0"/>
              <a:t>determines the </a:t>
            </a:r>
            <a:r>
              <a:rPr lang="en-IN" sz="2000" b="1" dirty="0" err="1" smtClean="0"/>
              <a:t>behavior</a:t>
            </a:r>
            <a:r>
              <a:rPr lang="en-IN" sz="2000" dirty="0" smtClean="0"/>
              <a:t> </a:t>
            </a:r>
            <a:r>
              <a:rPr lang="en-IN" dirty="0"/>
              <a:t>and </a:t>
            </a:r>
            <a:r>
              <a:rPr lang="en-IN" sz="2000" b="1" dirty="0"/>
              <a:t>appearance</a:t>
            </a:r>
            <a:r>
              <a:rPr lang="en-IN" sz="2000" dirty="0"/>
              <a:t> </a:t>
            </a:r>
            <a:r>
              <a:rPr lang="en-IN" dirty="0"/>
              <a:t>of that </a:t>
            </a:r>
            <a:r>
              <a:rPr lang="en-IN" dirty="0" smtClean="0"/>
              <a:t>component </a:t>
            </a:r>
          </a:p>
          <a:p>
            <a:r>
              <a:rPr lang="en-IN" dirty="0" smtClean="0"/>
              <a:t>A </a:t>
            </a:r>
            <a:r>
              <a:rPr lang="en-IN" dirty="0"/>
              <a:t>property is set through a </a:t>
            </a:r>
            <a:r>
              <a:rPr lang="en-IN" i="1" dirty="0"/>
              <a:t>setter </a:t>
            </a:r>
            <a:r>
              <a:rPr lang="en-IN" dirty="0" smtClean="0"/>
              <a:t>method </a:t>
            </a:r>
          </a:p>
          <a:p>
            <a:r>
              <a:rPr lang="en-IN" dirty="0" smtClean="0"/>
              <a:t>A property </a:t>
            </a:r>
            <a:r>
              <a:rPr lang="en-IN" dirty="0"/>
              <a:t>is obtained by a </a:t>
            </a:r>
            <a:r>
              <a:rPr lang="en-IN" i="1" dirty="0"/>
              <a:t>getter </a:t>
            </a:r>
            <a:r>
              <a:rPr lang="en-IN" dirty="0"/>
              <a:t>method. </a:t>
            </a:r>
            <a:endParaRPr lang="en-IN" dirty="0" smtClean="0"/>
          </a:p>
          <a:p>
            <a:r>
              <a:rPr lang="en-IN" dirty="0" smtClean="0"/>
              <a:t>2 </a:t>
            </a:r>
            <a:r>
              <a:rPr lang="en-IN" dirty="0"/>
              <a:t>types of properties: </a:t>
            </a:r>
            <a:endParaRPr lang="en-IN" dirty="0" smtClean="0"/>
          </a:p>
          <a:p>
            <a:pPr lvl="1"/>
            <a:r>
              <a:rPr lang="en-IN" dirty="0" smtClean="0"/>
              <a:t>simple</a:t>
            </a:r>
          </a:p>
          <a:p>
            <a:pPr lvl="1"/>
            <a:r>
              <a:rPr lang="en-IN" dirty="0" smtClean="0"/>
              <a:t>indexed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 pattern for properties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1402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simple property has a single </a:t>
            </a:r>
            <a:r>
              <a:rPr lang="en-IN" dirty="0" smtClean="0"/>
              <a:t>value</a:t>
            </a:r>
          </a:p>
          <a:p>
            <a:r>
              <a:rPr lang="en-IN" b="1" dirty="0"/>
              <a:t>N </a:t>
            </a:r>
            <a:r>
              <a:rPr lang="en-IN" dirty="0"/>
              <a:t>is the name of the property and </a:t>
            </a:r>
            <a:r>
              <a:rPr lang="en-IN" b="1" dirty="0"/>
              <a:t>T </a:t>
            </a:r>
            <a:r>
              <a:rPr lang="en-IN" dirty="0"/>
              <a:t>is its </a:t>
            </a:r>
            <a:r>
              <a:rPr lang="en-IN" dirty="0" smtClean="0"/>
              <a:t>type</a:t>
            </a:r>
          </a:p>
          <a:p>
            <a:pPr lvl="1"/>
            <a:r>
              <a:rPr lang="en-IN" dirty="0"/>
              <a:t>public T </a:t>
            </a:r>
            <a:r>
              <a:rPr lang="en-IN" dirty="0" err="1"/>
              <a:t>getN</a:t>
            </a:r>
            <a:r>
              <a:rPr lang="en-IN" dirty="0"/>
              <a:t>( </a:t>
            </a:r>
            <a:r>
              <a:rPr lang="en-IN" dirty="0" smtClean="0"/>
              <a:t>) //(read)</a:t>
            </a:r>
            <a:endParaRPr lang="en-IN" dirty="0"/>
          </a:p>
          <a:p>
            <a:pPr lvl="1"/>
            <a:r>
              <a:rPr lang="en-IN" dirty="0"/>
              <a:t>public void </a:t>
            </a:r>
            <a:r>
              <a:rPr lang="en-IN" dirty="0" err="1"/>
              <a:t>setN</a:t>
            </a:r>
            <a:r>
              <a:rPr lang="en-IN" dirty="0"/>
              <a:t>(T </a:t>
            </a:r>
            <a:r>
              <a:rPr lang="en-IN" i="1" dirty="0" err="1"/>
              <a:t>arg</a:t>
            </a:r>
            <a:r>
              <a:rPr lang="en-IN" dirty="0" smtClean="0"/>
              <a:t>)  //(write)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properties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12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116</TotalTime>
  <Words>550</Words>
  <Application>Microsoft Office PowerPoint</Application>
  <PresentationFormat>On-screen Show 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Elemental</vt:lpstr>
      <vt:lpstr>Java Beans</vt:lpstr>
      <vt:lpstr>Introduction</vt:lpstr>
      <vt:lpstr>How??</vt:lpstr>
      <vt:lpstr>What is a Java Bean</vt:lpstr>
      <vt:lpstr>Properties of Java Beans</vt:lpstr>
      <vt:lpstr>Advantages of Java Beans</vt:lpstr>
      <vt:lpstr>Introspection</vt:lpstr>
      <vt:lpstr>Design pattern for properties</vt:lpstr>
      <vt:lpstr>Simple properties</vt:lpstr>
      <vt:lpstr>PowerPoint Presentation</vt:lpstr>
      <vt:lpstr>Indexed Properties</vt:lpstr>
      <vt:lpstr>PowerPoint Presentation</vt:lpstr>
      <vt:lpstr>Design Patterns for Events</vt:lpstr>
      <vt:lpstr>PowerPoint Presentation</vt:lpstr>
      <vt:lpstr>Methods and Design Patterns</vt:lpstr>
      <vt:lpstr>BeanInfo interface</vt:lpstr>
      <vt:lpstr>BeanInfo interface methods</vt:lpstr>
      <vt:lpstr>SimpleBeanInfo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Beans</dc:title>
  <dc:creator>medari</dc:creator>
  <cp:lastModifiedBy>medari</cp:lastModifiedBy>
  <cp:revision>31</cp:revision>
  <dcterms:created xsi:type="dcterms:W3CDTF">2017-11-20T02:59:45Z</dcterms:created>
  <dcterms:modified xsi:type="dcterms:W3CDTF">2017-11-20T05:09:26Z</dcterms:modified>
</cp:coreProperties>
</file>