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B8F2DEC-770B-4F8B-9573-AA52929F86E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F9F1453-53DC-405A-86D4-FCC041DB3DD3}" type="datetimeFigureOut">
              <a:rPr lang="en-IN" smtClean="0"/>
              <a:t>20-11-2017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</a:t>
            </a:r>
            <a:r>
              <a:rPr lang="en-US" dirty="0" smtClean="0"/>
              <a:t>servlets in NetBeans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962025"/>
            <a:ext cx="55245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8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180628"/>
            <a:ext cx="7024638" cy="438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3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593399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24443"/>
            <a:ext cx="59531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62198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5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694372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7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6686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2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67913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9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62293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6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24000"/>
            <a:ext cx="61912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1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6552728" cy="39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69342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6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3114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4305"/>
            <a:ext cx="65913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6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2088232" cy="48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32" y="1457325"/>
            <a:ext cx="64389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7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99459"/>
            <a:ext cx="6274643" cy="479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019175"/>
            <a:ext cx="62769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2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95338"/>
            <a:ext cx="65532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2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962025"/>
            <a:ext cx="61626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326</TotalTime>
  <Words>4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Creating servlets in NetBeans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servlets in NetBeans</dc:title>
  <dc:creator>medari</dc:creator>
  <cp:lastModifiedBy>medari</cp:lastModifiedBy>
  <cp:revision>20</cp:revision>
  <dcterms:created xsi:type="dcterms:W3CDTF">2013-10-31T11:13:31Z</dcterms:created>
  <dcterms:modified xsi:type="dcterms:W3CDTF">2017-11-20T07:46:15Z</dcterms:modified>
</cp:coreProperties>
</file>