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4" r:id="rId17"/>
    <p:sldId id="265" r:id="rId18"/>
    <p:sldId id="267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642"/>
    <a:srgbClr val="690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>
        <p:scale>
          <a:sx n="100" d="100"/>
          <a:sy n="100" d="100"/>
        </p:scale>
        <p:origin x="7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21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1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67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68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19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53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43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759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6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9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22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34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1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05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0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2EB65D-1D6A-4281-947F-EBD5305BD43D}" type="datetimeFigureOut">
              <a:rPr kumimoji="1" lang="ja-JP" altLang="en-US" smtClean="0"/>
              <a:t>2016/9/29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4665-E1B5-4CE3-A479-2B837D9B7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8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4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325992" y="3619500"/>
            <a:ext cx="5693808" cy="3036084"/>
            <a:chOff x="1799192" y="756361"/>
            <a:chExt cx="8811658" cy="5416624"/>
          </a:xfrm>
        </p:grpSpPr>
        <p:grpSp>
          <p:nvGrpSpPr>
            <p:cNvPr id="4" name="Window"/>
            <p:cNvGrpSpPr/>
            <p:nvPr>
              <p:custDataLst>
                <p:custData r:id="rId1"/>
              </p:custDataLst>
            </p:nvPr>
          </p:nvGrpSpPr>
          <p:grpSpPr>
            <a:xfrm>
              <a:off x="1799192" y="756361"/>
              <a:ext cx="8811658" cy="5416624"/>
              <a:chOff x="0" y="0"/>
              <a:chExt cx="9144000" cy="6858000"/>
            </a:xfrm>
          </p:grpSpPr>
          <p:grpSp>
            <p:nvGrpSpPr>
              <p:cNvPr id="232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240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41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42" name="WindowTitle"/>
                <p:cNvSpPr txBox="1"/>
                <p:nvPr/>
              </p:nvSpPr>
              <p:spPr>
                <a:xfrm>
                  <a:off x="240976" y="42736"/>
                  <a:ext cx="99931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233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35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36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37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4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2009775" y="1625256"/>
              <a:ext cx="8266671" cy="404965"/>
              <a:chOff x="1924050" y="1625256"/>
              <a:chExt cx="8266671" cy="404965"/>
            </a:xfrm>
          </p:grpSpPr>
          <p:sp>
            <p:nvSpPr>
              <p:cNvPr id="211" name="正方形/長方形 210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12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3" name="グループ化 212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30" name="円/楕円 229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1" name="二等辺三角形 230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4" name="グループ化 213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28" name="円/楕円 227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9" name="正方形/長方形 228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5" name="テキスト ボックス 214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216" name="グループ化 215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223" name="グループ化 222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226" name="正方形/長方形 225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227" name="図 22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24" name="直線コネクタ 223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コネクタ 224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グループ化 216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21" name="円/楕円 220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" name="二等辺三角形 221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8" name="グループ化 217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19" name="円/楕円 218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" name="正方形/長方形 219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6" name="グループ化 5"/>
            <p:cNvGrpSpPr/>
            <p:nvPr/>
          </p:nvGrpSpPr>
          <p:grpSpPr>
            <a:xfrm>
              <a:off x="2009775" y="2057787"/>
              <a:ext cx="8266671" cy="404965"/>
              <a:chOff x="1924050" y="1625256"/>
              <a:chExt cx="8266671" cy="404965"/>
            </a:xfrm>
          </p:grpSpPr>
          <p:sp>
            <p:nvSpPr>
              <p:cNvPr id="190" name="正方形/長方形 189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91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2" name="グループ化 191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09" name="円/楕円 208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二等辺三角形 209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3" name="グループ化 192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07" name="円/楕円 206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" name="正方形/長方形 207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4" name="テキスト ボックス 193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95" name="グループ化 194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202" name="グループ化 201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206" name="図 205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03" name="直線コネクタ 202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線コネクタ 203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グループ化 195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00" name="円/楕円 199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" name="二等辺三角形 200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7" name="グループ化 196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98" name="円/楕円 197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" name="正方形/長方形 198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7" name="グループ化 6"/>
            <p:cNvGrpSpPr/>
            <p:nvPr/>
          </p:nvGrpSpPr>
          <p:grpSpPr>
            <a:xfrm>
              <a:off x="2009775" y="2503624"/>
              <a:ext cx="8266671" cy="404965"/>
              <a:chOff x="1924050" y="1625256"/>
              <a:chExt cx="8266671" cy="404965"/>
            </a:xfrm>
          </p:grpSpPr>
          <p:sp>
            <p:nvSpPr>
              <p:cNvPr id="169" name="正方形/長方形 168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0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1" name="グループ化 170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88" name="円/楕円 187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二等辺三角形 188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2" name="グループ化 171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86" name="円/楕円 185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" name="正方形/長方形 186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3" name="テキスト ボックス 172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74" name="グループ化 173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81" name="グループ化 180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84" name="正方形/長方形 183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85" name="図 18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2" name="直線コネクタ 181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グループ化 174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79" name="円/楕円 178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二等辺三角形 179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6" name="グループ化 175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77" name="円/楕円 176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8" name="正方形/長方形 177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" name="グループ化 7"/>
            <p:cNvGrpSpPr/>
            <p:nvPr/>
          </p:nvGrpSpPr>
          <p:grpSpPr>
            <a:xfrm>
              <a:off x="2009775" y="2936155"/>
              <a:ext cx="8266671" cy="404965"/>
              <a:chOff x="1924050" y="1625256"/>
              <a:chExt cx="8266671" cy="404965"/>
            </a:xfrm>
          </p:grpSpPr>
          <p:sp>
            <p:nvSpPr>
              <p:cNvPr id="148" name="正方形/長方形 147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9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0" name="グループ化 149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67" name="円/楕円 166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二等辺三角形 167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1" name="グループ化 150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65" name="円/楕円 164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正方形/長方形 165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2" name="テキスト ボックス 151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53" name="グループ化 152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60" name="グループ化 159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63" name="正方形/長方形 162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64" name="図 16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1" name="直線コネクタ 160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グループ化 153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58" name="円/楕円 157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二等辺三角形 158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5" name="グループ化 154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56" name="円/楕円 155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正方形/長方形 156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9" name="グループ化 8"/>
            <p:cNvGrpSpPr/>
            <p:nvPr/>
          </p:nvGrpSpPr>
          <p:grpSpPr>
            <a:xfrm>
              <a:off x="2009775" y="3362218"/>
              <a:ext cx="8266671" cy="404965"/>
              <a:chOff x="1924050" y="1625256"/>
              <a:chExt cx="8266671" cy="404965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8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9" name="グループ化 128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46" name="円/楕円 145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二等辺三角形 146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0" name="グループ化 129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44" name="円/楕円 143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正方形/長方形 144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1" name="テキスト ボックス 130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32" name="グループ化 131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39" name="グループ化 138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42" name="正方形/長方形 141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43" name="図 14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0" name="直線コネクタ 139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グループ化 132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37" name="円/楕円 136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" name="二等辺三角形 137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" name="グループ化 133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35" name="円/楕円 134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正方形/長方形 135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0" name="グループ化 9"/>
            <p:cNvGrpSpPr/>
            <p:nvPr/>
          </p:nvGrpSpPr>
          <p:grpSpPr>
            <a:xfrm>
              <a:off x="2009775" y="3791048"/>
              <a:ext cx="8266671" cy="404965"/>
              <a:chOff x="1924050" y="1625256"/>
              <a:chExt cx="8266671" cy="404965"/>
            </a:xfrm>
          </p:grpSpPr>
          <p:sp>
            <p:nvSpPr>
              <p:cNvPr id="106" name="正方形/長方形 105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7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8" name="グループ化 107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25" name="円/楕円 124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二等辺三角形 125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23" name="円/楕円 122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" name="正方形/長方形 123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0" name="テキスト ボックス 109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11" name="グループ化 110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18" name="グループ化 117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21" name="正方形/長方形 120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22" name="図 12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9" name="直線コネクタ 118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グループ化 111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16" name="円/楕円 115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" name="二等辺三角形 116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3" name="グループ化 112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14" name="円/楕円 113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正方形/長方形 114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1" name="グループ化 10"/>
            <p:cNvGrpSpPr/>
            <p:nvPr/>
          </p:nvGrpSpPr>
          <p:grpSpPr>
            <a:xfrm>
              <a:off x="2009775" y="4223579"/>
              <a:ext cx="8266671" cy="404965"/>
              <a:chOff x="1924050" y="1625256"/>
              <a:chExt cx="8266671" cy="404965"/>
            </a:xfrm>
          </p:grpSpPr>
          <p:sp>
            <p:nvSpPr>
              <p:cNvPr id="85" name="正方形/長方形 84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7" name="グループ化 86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04" name="円/楕円 103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二等辺三角形 104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8" name="グループ化 87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02" name="円/楕円 101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9" name="テキスト ボックス 88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90" name="グループ化 89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97" name="グループ化 96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00" name="正方形/長方形 99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01" name="図 10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線コネクタ 97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グループ化 90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95" name="円/楕円 94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二等辺三角形 95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2" name="グループ化 91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93" name="円/楕円 92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正方形/長方形 93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" name="グループ化 11"/>
            <p:cNvGrpSpPr/>
            <p:nvPr/>
          </p:nvGrpSpPr>
          <p:grpSpPr>
            <a:xfrm>
              <a:off x="2009775" y="4669416"/>
              <a:ext cx="8266671" cy="404965"/>
              <a:chOff x="1924050" y="1625256"/>
              <a:chExt cx="8266671" cy="404965"/>
            </a:xfrm>
          </p:grpSpPr>
          <p:sp>
            <p:nvSpPr>
              <p:cNvPr id="64" name="正方形/長方形 63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5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6" name="グループ化 65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83" name="円/楕円 82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二等辺三角形 83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7" name="グループ化 66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81" name="円/楕円 80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正方形/長方形 81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" name="テキスト ボックス 67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69" name="グループ化 68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76" name="グループ化 75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79" name="正方形/長方形 78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80" name="図 79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グループ化 69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74" name="円/楕円 73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二等辺三角形 74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1" name="グループ化 70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72" name="円/楕円 71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正方形/長方形 72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3" name="グループ化 12"/>
            <p:cNvGrpSpPr/>
            <p:nvPr/>
          </p:nvGrpSpPr>
          <p:grpSpPr>
            <a:xfrm>
              <a:off x="2009775" y="5101947"/>
              <a:ext cx="8266671" cy="404965"/>
              <a:chOff x="1924050" y="1625256"/>
              <a:chExt cx="8266671" cy="404965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4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グループ化 44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62" name="円/楕円 61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二等辺三角形 62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6" name="グループ化 45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60" name="円/楕円 59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正方形/長方形 60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7" name="テキスト ボックス 46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48" name="グループ化 47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55" name="グループ化 54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58" name="正方形/長方形 57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59" name="図 5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56" name="直線コネクタ 55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グループ化 48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53" name="円/楕円 52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二等辺三角形 53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0" name="グループ化 49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51" name="円/楕円 50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4" name="グループ化 13"/>
            <p:cNvGrpSpPr/>
            <p:nvPr/>
          </p:nvGrpSpPr>
          <p:grpSpPr>
            <a:xfrm>
              <a:off x="2009775" y="5528010"/>
              <a:ext cx="8266671" cy="404965"/>
              <a:chOff x="1924050" y="1625256"/>
              <a:chExt cx="8266671" cy="404965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グループ化 23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41" name="円/楕円 40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二等辺三角形 41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" name="グループ化 24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39" name="円/楕円 38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34" name="グループ化 33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37" name="正方形/長方形 36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38" name="図 3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5" name="直線コネクタ 34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グループ化 27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32" name="円/楕円 31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二等辺三角形 32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9" name="グループ化 28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30" name="円/楕円 29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正方形/長方形 30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5" name="ScrollbarVertical"/>
            <p:cNvGrpSpPr/>
            <p:nvPr>
              <p:custDataLst>
                <p:custData r:id="rId2"/>
              </p:custDataLst>
            </p:nvPr>
          </p:nvGrpSpPr>
          <p:grpSpPr>
            <a:xfrm>
              <a:off x="10351401" y="1617639"/>
              <a:ext cx="147992" cy="4315336"/>
              <a:chOff x="4496659" y="1543109"/>
              <a:chExt cx="147992" cy="3562291"/>
            </a:xfrm>
          </p:grpSpPr>
          <p:sp>
            <p:nvSpPr>
              <p:cNvPr id="18" name="Background"/>
              <p:cNvSpPr/>
              <p:nvPr/>
            </p:nvSpPr>
            <p:spPr>
              <a:xfrm>
                <a:off x="4496659" y="1543109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9" name="Slider"/>
              <p:cNvSpPr>
                <a:spLocks/>
              </p:cNvSpPr>
              <p:nvPr/>
            </p:nvSpPr>
            <p:spPr>
              <a:xfrm>
                <a:off x="4496659" y="1842087"/>
                <a:ext cx="147992" cy="3465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UpArrow"/>
              <p:cNvSpPr>
                <a:spLocks/>
              </p:cNvSpPr>
              <p:nvPr/>
            </p:nvSpPr>
            <p:spPr>
              <a:xfrm>
                <a:off x="4539207" y="1567142"/>
                <a:ext cx="64008" cy="5283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wnArrow"/>
              <p:cNvSpPr>
                <a:spLocks/>
              </p:cNvSpPr>
              <p:nvPr/>
            </p:nvSpPr>
            <p:spPr>
              <a:xfrm rot="10800000">
                <a:off x="4539207" y="5031881"/>
                <a:ext cx="64008" cy="5283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2009775" y="1124553"/>
              <a:ext cx="8444433" cy="369332"/>
            </a:xfrm>
            <a:prstGeom prst="rect">
              <a:avLst/>
            </a:prstGeom>
            <a:solidFill>
              <a:srgbClr val="690D0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997383" y="1105792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TRACK MASTER</a:t>
              </a:r>
              <a:endParaRPr kumimoji="1" lang="ja-JP" altLang="en-US" b="1" dirty="0"/>
            </a:p>
          </p:txBody>
        </p:sp>
      </p:grpSp>
      <p:sp>
        <p:nvSpPr>
          <p:cNvPr id="243" name="テキスト ボックス 242"/>
          <p:cNvSpPr txBox="1"/>
          <p:nvPr/>
        </p:nvSpPr>
        <p:spPr>
          <a:xfrm>
            <a:off x="7442200" y="1066800"/>
            <a:ext cx="38266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TrackMasterApp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sQwidget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 - </a:t>
            </a:r>
            <a:r>
              <a:rPr lang="en-US" altLang="ja-JP" dirty="0" err="1" smtClean="0"/>
              <a:t>QVBoxLayout</a:t>
            </a:r>
            <a:endParaRPr lang="en-US" altLang="ja-JP" dirty="0" smtClean="0"/>
          </a:p>
          <a:p>
            <a:r>
              <a:rPr kumimoji="1" lang="en-US" altLang="ja-JP" dirty="0" smtClean="0"/>
              <a:t>    - </a:t>
            </a:r>
            <a:r>
              <a:rPr kumimoji="1" lang="en-US" altLang="ja-JP" dirty="0" err="1" smtClean="0"/>
              <a:t>Header_label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Qlabel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    - </a:t>
            </a:r>
            <a:r>
              <a:rPr kumimoji="1" lang="en-US" altLang="ja-JP" dirty="0" err="1" smtClean="0"/>
              <a:t>ScrolArea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QScrolArea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       - </a:t>
            </a:r>
            <a:r>
              <a:rPr kumimoji="1" lang="en-US" altLang="ja-JP" dirty="0" err="1" smtClean="0"/>
              <a:t>QHBoxLayout</a:t>
            </a:r>
            <a:endParaRPr kumimoji="1" lang="en-US" altLang="ja-JP" dirty="0"/>
          </a:p>
          <a:p>
            <a:r>
              <a:rPr lang="en-US" altLang="ja-JP" dirty="0" smtClean="0"/>
              <a:t>          - </a:t>
            </a:r>
            <a:r>
              <a:rPr lang="en-US" altLang="ja-JP" dirty="0" err="1" smtClean="0"/>
              <a:t>TrackController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QWidget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          - </a:t>
            </a:r>
            <a:r>
              <a:rPr lang="en-US" altLang="ja-JP" dirty="0" err="1" smtClean="0"/>
              <a:t>TrackController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QWidget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          - </a:t>
            </a:r>
            <a:r>
              <a:rPr lang="en-US" altLang="ja-JP" dirty="0" err="1" smtClean="0"/>
              <a:t>TrackController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QWidget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…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err="1" smtClean="0"/>
              <a:t>D&amp;D:files</a:t>
            </a:r>
            <a:endParaRPr lang="en-US" altLang="ja-JP" dirty="0" smtClean="0"/>
          </a:p>
          <a:p>
            <a:r>
              <a:rPr kumimoji="1" lang="en-US" altLang="ja-JP" dirty="0" smtClean="0"/>
              <a:t>Create controller</a:t>
            </a:r>
          </a:p>
          <a:p>
            <a:r>
              <a:rPr lang="en-US" altLang="ja-JP" dirty="0" smtClean="0"/>
              <a:t>Remove Controller</a:t>
            </a:r>
          </a:p>
          <a:p>
            <a:endParaRPr kumimoji="1" lang="ja-JP" altLang="en-US" dirty="0"/>
          </a:p>
        </p:txBody>
      </p:sp>
      <p:sp>
        <p:nvSpPr>
          <p:cNvPr id="481" name="Rectangle 10"/>
          <p:cNvSpPr/>
          <p:nvPr/>
        </p:nvSpPr>
        <p:spPr>
          <a:xfrm>
            <a:off x="325992" y="0"/>
            <a:ext cx="5693808" cy="3036084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2" name="Rectangle 11"/>
          <p:cNvSpPr/>
          <p:nvPr/>
        </p:nvSpPr>
        <p:spPr>
          <a:xfrm>
            <a:off x="373440" y="137011"/>
            <a:ext cx="5598911" cy="285002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3" name="WindowTitle"/>
          <p:cNvSpPr txBox="1"/>
          <p:nvPr/>
        </p:nvSpPr>
        <p:spPr>
          <a:xfrm>
            <a:off x="476044" y="18920"/>
            <a:ext cx="622255" cy="102191"/>
          </a:xfrm>
          <a:prstGeom prst="rect">
            <a:avLst/>
          </a:prstGeom>
          <a:noFill/>
        </p:spPr>
        <p:txBody>
          <a:bodyPr wrap="none" lIns="4572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Window title</a:t>
            </a:r>
          </a:p>
        </p:txBody>
      </p:sp>
      <p:cxnSp>
        <p:nvCxnSpPr>
          <p:cNvPr id="476" name="Line"/>
          <p:cNvCxnSpPr/>
          <p:nvPr/>
        </p:nvCxnSpPr>
        <p:spPr>
          <a:xfrm>
            <a:off x="5896549" y="40994"/>
            <a:ext cx="44069" cy="3373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rgbClr val="000000"/>
          </a:fontRef>
        </p:style>
      </p:cxnSp>
      <p:cxnSp>
        <p:nvCxnSpPr>
          <p:cNvPr id="477" name="Line"/>
          <p:cNvCxnSpPr/>
          <p:nvPr/>
        </p:nvCxnSpPr>
        <p:spPr>
          <a:xfrm flipH="1">
            <a:off x="5896548" y="40994"/>
            <a:ext cx="44069" cy="3373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rgbClr val="000000"/>
          </a:fontRef>
        </p:style>
      </p:cxnSp>
      <p:sp>
        <p:nvSpPr>
          <p:cNvPr id="478" name="Line"/>
          <p:cNvSpPr/>
          <p:nvPr/>
        </p:nvSpPr>
        <p:spPr>
          <a:xfrm rot="10800000" flipV="1">
            <a:off x="5795722" y="46159"/>
            <a:ext cx="56938" cy="4048"/>
          </a:xfrm>
          <a:prstGeom prst="rect">
            <a:avLst/>
          </a:prstGeom>
          <a:solidFill>
            <a:srgbClr val="919191"/>
          </a:solidFill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001">
            <a:srgbClr val="000000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9" name="Line"/>
          <p:cNvSpPr/>
          <p:nvPr/>
        </p:nvSpPr>
        <p:spPr>
          <a:xfrm rot="10800000" flipV="1">
            <a:off x="5795215" y="42620"/>
            <a:ext cx="56938" cy="321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001">
            <a:srgbClr val="000000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0" name="Line"/>
          <p:cNvSpPr/>
          <p:nvPr/>
        </p:nvSpPr>
        <p:spPr>
          <a:xfrm rot="10800000" flipV="1">
            <a:off x="5701180" y="71491"/>
            <a:ext cx="56938" cy="4048"/>
          </a:xfrm>
          <a:prstGeom prst="rect">
            <a:avLst/>
          </a:prstGeom>
          <a:solidFill>
            <a:srgbClr val="919191"/>
          </a:solidFill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001">
            <a:srgbClr val="000000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5" name="Oval 4"/>
          <p:cNvSpPr/>
          <p:nvPr/>
        </p:nvSpPr>
        <p:spPr>
          <a:xfrm>
            <a:off x="377972" y="35445"/>
            <a:ext cx="90623" cy="66793"/>
          </a:xfrm>
          <a:prstGeom prst="ellipse">
            <a:avLst/>
          </a:prstGeom>
          <a:gradFill flip="none" rotWithShape="1">
            <a:gsLst>
              <a:gs pos="91000">
                <a:srgbClr val="FFFFFF">
                  <a:lumMod val="85000"/>
                </a:srgbClr>
              </a:gs>
              <a:gs pos="36000">
                <a:srgbClr val="FFFFFF">
                  <a:lumMod val="9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  <a:tileRect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2" name="正方形/長方形 451"/>
          <p:cNvSpPr/>
          <p:nvPr/>
        </p:nvSpPr>
        <p:spPr>
          <a:xfrm>
            <a:off x="462064" y="487026"/>
            <a:ext cx="5341655" cy="2269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3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" y="554409"/>
            <a:ext cx="106315" cy="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" name="円/楕円 470"/>
          <p:cNvSpPr/>
          <p:nvPr/>
        </p:nvSpPr>
        <p:spPr>
          <a:xfrm>
            <a:off x="2511726" y="560117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二等辺三角形 471"/>
          <p:cNvSpPr/>
          <p:nvPr/>
        </p:nvSpPr>
        <p:spPr>
          <a:xfrm rot="5400000">
            <a:off x="2540161" y="582490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円/楕円 468"/>
          <p:cNvSpPr/>
          <p:nvPr/>
        </p:nvSpPr>
        <p:spPr>
          <a:xfrm>
            <a:off x="2652071" y="560117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正方形/長方形 469"/>
          <p:cNvSpPr/>
          <p:nvPr/>
        </p:nvSpPr>
        <p:spPr>
          <a:xfrm>
            <a:off x="2683877" y="587706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テキスト ボックス 455"/>
          <p:cNvSpPr txBox="1"/>
          <p:nvPr/>
        </p:nvSpPr>
        <p:spPr>
          <a:xfrm>
            <a:off x="577539" y="544453"/>
            <a:ext cx="1811758" cy="11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464" name="グループ化 463"/>
          <p:cNvGrpSpPr/>
          <p:nvPr/>
        </p:nvGrpSpPr>
        <p:grpSpPr>
          <a:xfrm>
            <a:off x="2972935" y="502875"/>
            <a:ext cx="2781812" cy="195289"/>
            <a:chOff x="3412114" y="4406628"/>
            <a:chExt cx="2751851" cy="578323"/>
          </a:xfrm>
        </p:grpSpPr>
        <p:sp>
          <p:nvSpPr>
            <p:cNvPr id="467" name="正方形/長方形 466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68" name="図 4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cxnSp>
        <p:nvCxnSpPr>
          <p:cNvPr id="465" name="直線コネクタ 464"/>
          <p:cNvCxnSpPr/>
          <p:nvPr/>
        </p:nvCxnSpPr>
        <p:spPr>
          <a:xfrm>
            <a:off x="3640353" y="507522"/>
            <a:ext cx="0" cy="18481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/>
          <p:cNvCxnSpPr/>
          <p:nvPr/>
        </p:nvCxnSpPr>
        <p:spPr>
          <a:xfrm>
            <a:off x="3242346" y="507522"/>
            <a:ext cx="0" cy="184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円/楕円 461"/>
          <p:cNvSpPr/>
          <p:nvPr/>
        </p:nvSpPr>
        <p:spPr>
          <a:xfrm>
            <a:off x="2220346" y="560117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3" name="二等辺三角形 462"/>
          <p:cNvSpPr/>
          <p:nvPr/>
        </p:nvSpPr>
        <p:spPr>
          <a:xfrm rot="5400000">
            <a:off x="2248781" y="582490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0" name="円/楕円 459"/>
          <p:cNvSpPr/>
          <p:nvPr/>
        </p:nvSpPr>
        <p:spPr>
          <a:xfrm>
            <a:off x="2360691" y="560117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1" name="正方形/長方形 460"/>
          <p:cNvSpPr/>
          <p:nvPr/>
        </p:nvSpPr>
        <p:spPr>
          <a:xfrm>
            <a:off x="2392497" y="587706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1" name="正方形/長方形 430"/>
          <p:cNvSpPr/>
          <p:nvPr/>
        </p:nvSpPr>
        <p:spPr>
          <a:xfrm>
            <a:off x="462064" y="729465"/>
            <a:ext cx="5341655" cy="2269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2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" y="796848"/>
            <a:ext cx="106315" cy="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" name="円/楕円 449"/>
          <p:cNvSpPr/>
          <p:nvPr/>
        </p:nvSpPr>
        <p:spPr>
          <a:xfrm>
            <a:off x="2511726" y="80255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二等辺三角形 450"/>
          <p:cNvSpPr/>
          <p:nvPr/>
        </p:nvSpPr>
        <p:spPr>
          <a:xfrm rot="5400000">
            <a:off x="2540161" y="824929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2652071" y="80255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正方形/長方形 448"/>
          <p:cNvSpPr/>
          <p:nvPr/>
        </p:nvSpPr>
        <p:spPr>
          <a:xfrm>
            <a:off x="2683877" y="830145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5" name="テキスト ボックス 434"/>
          <p:cNvSpPr txBox="1"/>
          <p:nvPr/>
        </p:nvSpPr>
        <p:spPr>
          <a:xfrm>
            <a:off x="577539" y="786892"/>
            <a:ext cx="1811758" cy="11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443" name="グループ化 442"/>
          <p:cNvGrpSpPr/>
          <p:nvPr/>
        </p:nvGrpSpPr>
        <p:grpSpPr>
          <a:xfrm>
            <a:off x="2972935" y="745314"/>
            <a:ext cx="2781812" cy="195289"/>
            <a:chOff x="3412114" y="4406628"/>
            <a:chExt cx="2751851" cy="578323"/>
          </a:xfrm>
        </p:grpSpPr>
        <p:sp>
          <p:nvSpPr>
            <p:cNvPr id="446" name="正方形/長方形 445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47" name="図 4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cxnSp>
        <p:nvCxnSpPr>
          <p:cNvPr id="444" name="直線コネクタ 443"/>
          <p:cNvCxnSpPr/>
          <p:nvPr/>
        </p:nvCxnSpPr>
        <p:spPr>
          <a:xfrm>
            <a:off x="3640353" y="749961"/>
            <a:ext cx="0" cy="18481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/>
          <p:cNvCxnSpPr/>
          <p:nvPr/>
        </p:nvCxnSpPr>
        <p:spPr>
          <a:xfrm>
            <a:off x="3242346" y="749961"/>
            <a:ext cx="0" cy="184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円/楕円 440"/>
          <p:cNvSpPr/>
          <p:nvPr/>
        </p:nvSpPr>
        <p:spPr>
          <a:xfrm>
            <a:off x="2220346" y="80255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二等辺三角形 441"/>
          <p:cNvSpPr/>
          <p:nvPr/>
        </p:nvSpPr>
        <p:spPr>
          <a:xfrm rot="5400000">
            <a:off x="2248781" y="824929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9" name="円/楕円 438"/>
          <p:cNvSpPr/>
          <p:nvPr/>
        </p:nvSpPr>
        <p:spPr>
          <a:xfrm>
            <a:off x="2360691" y="80255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0" name="正方形/長方形 439"/>
          <p:cNvSpPr/>
          <p:nvPr/>
        </p:nvSpPr>
        <p:spPr>
          <a:xfrm>
            <a:off x="2392497" y="830145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正方形/長方形 409"/>
          <p:cNvSpPr/>
          <p:nvPr/>
        </p:nvSpPr>
        <p:spPr>
          <a:xfrm>
            <a:off x="462064" y="979362"/>
            <a:ext cx="5341655" cy="2269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1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" y="1046745"/>
            <a:ext cx="106315" cy="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9" name="円/楕円 428"/>
          <p:cNvSpPr/>
          <p:nvPr/>
        </p:nvSpPr>
        <p:spPr>
          <a:xfrm>
            <a:off x="2511726" y="1052453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0" name="二等辺三角形 429"/>
          <p:cNvSpPr/>
          <p:nvPr/>
        </p:nvSpPr>
        <p:spPr>
          <a:xfrm rot="5400000">
            <a:off x="2540161" y="1074826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7" name="円/楕円 426"/>
          <p:cNvSpPr/>
          <p:nvPr/>
        </p:nvSpPr>
        <p:spPr>
          <a:xfrm>
            <a:off x="2652071" y="1052453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8" name="正方形/長方形 427"/>
          <p:cNvSpPr/>
          <p:nvPr/>
        </p:nvSpPr>
        <p:spPr>
          <a:xfrm>
            <a:off x="2683877" y="1080042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4" name="テキスト ボックス 413"/>
          <p:cNvSpPr txBox="1"/>
          <p:nvPr/>
        </p:nvSpPr>
        <p:spPr>
          <a:xfrm>
            <a:off x="577539" y="1036789"/>
            <a:ext cx="1811758" cy="11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422" name="グループ化 421"/>
          <p:cNvGrpSpPr/>
          <p:nvPr/>
        </p:nvGrpSpPr>
        <p:grpSpPr>
          <a:xfrm>
            <a:off x="2972935" y="995211"/>
            <a:ext cx="2781812" cy="195289"/>
            <a:chOff x="3412114" y="4406628"/>
            <a:chExt cx="2751851" cy="578323"/>
          </a:xfrm>
        </p:grpSpPr>
        <p:sp>
          <p:nvSpPr>
            <p:cNvPr id="425" name="正方形/長方形 424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26" name="図 4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cxnSp>
        <p:nvCxnSpPr>
          <p:cNvPr id="423" name="直線コネクタ 422"/>
          <p:cNvCxnSpPr/>
          <p:nvPr/>
        </p:nvCxnSpPr>
        <p:spPr>
          <a:xfrm>
            <a:off x="3640353" y="999858"/>
            <a:ext cx="0" cy="18481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/>
          <p:cNvCxnSpPr/>
          <p:nvPr/>
        </p:nvCxnSpPr>
        <p:spPr>
          <a:xfrm>
            <a:off x="3242346" y="999858"/>
            <a:ext cx="0" cy="184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円/楕円 419"/>
          <p:cNvSpPr/>
          <p:nvPr/>
        </p:nvSpPr>
        <p:spPr>
          <a:xfrm>
            <a:off x="2220346" y="1052453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1" name="二等辺三角形 420"/>
          <p:cNvSpPr/>
          <p:nvPr/>
        </p:nvSpPr>
        <p:spPr>
          <a:xfrm rot="5400000">
            <a:off x="2248781" y="1074826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円/楕円 417"/>
          <p:cNvSpPr/>
          <p:nvPr/>
        </p:nvSpPr>
        <p:spPr>
          <a:xfrm>
            <a:off x="2360691" y="1052453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正方形/長方形 418"/>
          <p:cNvSpPr/>
          <p:nvPr/>
        </p:nvSpPr>
        <p:spPr>
          <a:xfrm>
            <a:off x="2392497" y="1080042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9" name="正方形/長方形 388"/>
          <p:cNvSpPr/>
          <p:nvPr/>
        </p:nvSpPr>
        <p:spPr>
          <a:xfrm>
            <a:off x="462064" y="1221801"/>
            <a:ext cx="5341655" cy="2269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0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" y="1289184"/>
            <a:ext cx="106315" cy="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" name="円/楕円 407"/>
          <p:cNvSpPr/>
          <p:nvPr/>
        </p:nvSpPr>
        <p:spPr>
          <a:xfrm>
            <a:off x="2511726" y="1294892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二等辺三角形 408"/>
          <p:cNvSpPr/>
          <p:nvPr/>
        </p:nvSpPr>
        <p:spPr>
          <a:xfrm rot="5400000">
            <a:off x="2540161" y="1317265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円/楕円 405"/>
          <p:cNvSpPr/>
          <p:nvPr/>
        </p:nvSpPr>
        <p:spPr>
          <a:xfrm>
            <a:off x="2652071" y="1294892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正方形/長方形 406"/>
          <p:cNvSpPr/>
          <p:nvPr/>
        </p:nvSpPr>
        <p:spPr>
          <a:xfrm>
            <a:off x="2683877" y="1322481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テキスト ボックス 392"/>
          <p:cNvSpPr txBox="1"/>
          <p:nvPr/>
        </p:nvSpPr>
        <p:spPr>
          <a:xfrm>
            <a:off x="577539" y="1279228"/>
            <a:ext cx="1811758" cy="11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401" name="グループ化 400"/>
          <p:cNvGrpSpPr/>
          <p:nvPr/>
        </p:nvGrpSpPr>
        <p:grpSpPr>
          <a:xfrm>
            <a:off x="2972935" y="1237650"/>
            <a:ext cx="2781812" cy="195289"/>
            <a:chOff x="3412114" y="4406628"/>
            <a:chExt cx="2751851" cy="578323"/>
          </a:xfrm>
        </p:grpSpPr>
        <p:sp>
          <p:nvSpPr>
            <p:cNvPr id="404" name="正方形/長方形 403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05" name="図 4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cxnSp>
        <p:nvCxnSpPr>
          <p:cNvPr id="402" name="直線コネクタ 401"/>
          <p:cNvCxnSpPr/>
          <p:nvPr/>
        </p:nvCxnSpPr>
        <p:spPr>
          <a:xfrm>
            <a:off x="3640353" y="1242297"/>
            <a:ext cx="0" cy="18481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/>
          <p:cNvCxnSpPr/>
          <p:nvPr/>
        </p:nvCxnSpPr>
        <p:spPr>
          <a:xfrm>
            <a:off x="3242346" y="1242297"/>
            <a:ext cx="0" cy="184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円/楕円 398"/>
          <p:cNvSpPr/>
          <p:nvPr/>
        </p:nvSpPr>
        <p:spPr>
          <a:xfrm>
            <a:off x="2220346" y="1294892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二等辺三角形 399"/>
          <p:cNvSpPr/>
          <p:nvPr/>
        </p:nvSpPr>
        <p:spPr>
          <a:xfrm rot="5400000">
            <a:off x="2248781" y="1317265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円/楕円 396"/>
          <p:cNvSpPr/>
          <p:nvPr/>
        </p:nvSpPr>
        <p:spPr>
          <a:xfrm>
            <a:off x="2360691" y="1294892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正方形/長方形 397"/>
          <p:cNvSpPr/>
          <p:nvPr/>
        </p:nvSpPr>
        <p:spPr>
          <a:xfrm>
            <a:off x="2392497" y="1322481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正方形/長方形 367"/>
          <p:cNvSpPr/>
          <p:nvPr/>
        </p:nvSpPr>
        <p:spPr>
          <a:xfrm>
            <a:off x="462064" y="1460615"/>
            <a:ext cx="5341655" cy="2269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9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" y="1527998"/>
            <a:ext cx="106315" cy="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" name="円/楕円 386"/>
          <p:cNvSpPr/>
          <p:nvPr/>
        </p:nvSpPr>
        <p:spPr>
          <a:xfrm>
            <a:off x="2511726" y="153370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8" name="二等辺三角形 387"/>
          <p:cNvSpPr/>
          <p:nvPr/>
        </p:nvSpPr>
        <p:spPr>
          <a:xfrm rot="5400000">
            <a:off x="2540161" y="1556079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5" name="円/楕円 384"/>
          <p:cNvSpPr/>
          <p:nvPr/>
        </p:nvSpPr>
        <p:spPr>
          <a:xfrm>
            <a:off x="2652071" y="153370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6" name="正方形/長方形 385"/>
          <p:cNvSpPr/>
          <p:nvPr/>
        </p:nvSpPr>
        <p:spPr>
          <a:xfrm>
            <a:off x="2683877" y="1561295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テキスト ボックス 371"/>
          <p:cNvSpPr txBox="1"/>
          <p:nvPr/>
        </p:nvSpPr>
        <p:spPr>
          <a:xfrm>
            <a:off x="577539" y="1518042"/>
            <a:ext cx="1811758" cy="11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380" name="グループ化 379"/>
          <p:cNvGrpSpPr/>
          <p:nvPr/>
        </p:nvGrpSpPr>
        <p:grpSpPr>
          <a:xfrm>
            <a:off x="2972935" y="1476464"/>
            <a:ext cx="2781812" cy="195289"/>
            <a:chOff x="3412114" y="4406628"/>
            <a:chExt cx="2751851" cy="578323"/>
          </a:xfrm>
        </p:grpSpPr>
        <p:sp>
          <p:nvSpPr>
            <p:cNvPr id="383" name="正方形/長方形 382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84" name="図 3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cxnSp>
        <p:nvCxnSpPr>
          <p:cNvPr id="381" name="直線コネクタ 380"/>
          <p:cNvCxnSpPr/>
          <p:nvPr/>
        </p:nvCxnSpPr>
        <p:spPr>
          <a:xfrm>
            <a:off x="3640353" y="1481111"/>
            <a:ext cx="0" cy="18481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/>
          <p:cNvCxnSpPr/>
          <p:nvPr/>
        </p:nvCxnSpPr>
        <p:spPr>
          <a:xfrm>
            <a:off x="3242346" y="1481111"/>
            <a:ext cx="0" cy="184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円/楕円 377"/>
          <p:cNvSpPr/>
          <p:nvPr/>
        </p:nvSpPr>
        <p:spPr>
          <a:xfrm>
            <a:off x="2220346" y="153370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9" name="二等辺三角形 378"/>
          <p:cNvSpPr/>
          <p:nvPr/>
        </p:nvSpPr>
        <p:spPr>
          <a:xfrm rot="5400000">
            <a:off x="2248781" y="1556079"/>
            <a:ext cx="36284" cy="3606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円/楕円 375"/>
          <p:cNvSpPr/>
          <p:nvPr/>
        </p:nvSpPr>
        <p:spPr>
          <a:xfrm>
            <a:off x="2360691" y="1533706"/>
            <a:ext cx="93155" cy="808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7" name="正方形/長方形 376"/>
          <p:cNvSpPr/>
          <p:nvPr/>
        </p:nvSpPr>
        <p:spPr>
          <a:xfrm>
            <a:off x="2392497" y="1561295"/>
            <a:ext cx="29542" cy="2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Background"/>
          <p:cNvSpPr/>
          <p:nvPr/>
        </p:nvSpPr>
        <p:spPr>
          <a:xfrm>
            <a:off x="5852152" y="482758"/>
            <a:ext cx="95628" cy="1204846"/>
          </a:xfrm>
          <a:prstGeom prst="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001">
            <a:srgbClr val="000000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 defTabSz="913915"/>
            <a:endParaRPr lang="en-US"/>
          </a:p>
        </p:txBody>
      </p:sp>
      <p:sp>
        <p:nvSpPr>
          <p:cNvPr id="260" name="Slider"/>
          <p:cNvSpPr>
            <a:spLocks/>
          </p:cNvSpPr>
          <p:nvPr/>
        </p:nvSpPr>
        <p:spPr>
          <a:xfrm>
            <a:off x="5852152" y="685763"/>
            <a:ext cx="95628" cy="23531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/>
            <a:endParaRPr lang="en-US"/>
          </a:p>
        </p:txBody>
      </p:sp>
      <p:sp>
        <p:nvSpPr>
          <p:cNvPr id="261" name="UpArrow"/>
          <p:cNvSpPr>
            <a:spLocks/>
          </p:cNvSpPr>
          <p:nvPr/>
        </p:nvSpPr>
        <p:spPr>
          <a:xfrm>
            <a:off x="5879645" y="499075"/>
            <a:ext cx="41360" cy="35877"/>
          </a:xfrm>
          <a:prstGeom prst="triangle">
            <a:avLst/>
          </a:prstGeom>
          <a:solidFill>
            <a:srgbClr val="FFFFFF">
              <a:lumMod val="50000"/>
              <a:alpha val="99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/>
            <a:endParaRPr lang="en-US"/>
          </a:p>
        </p:txBody>
      </p:sp>
      <p:sp>
        <p:nvSpPr>
          <p:cNvPr id="257" name="正方形/長方形 256"/>
          <p:cNvSpPr/>
          <p:nvPr/>
        </p:nvSpPr>
        <p:spPr>
          <a:xfrm>
            <a:off x="462064" y="206376"/>
            <a:ext cx="5456519" cy="207015"/>
          </a:xfrm>
          <a:prstGeom prst="rect">
            <a:avLst/>
          </a:prstGeom>
          <a:solidFill>
            <a:srgbClr val="690D0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454057" y="195860"/>
            <a:ext cx="1178957" cy="20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TRACK MASTER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111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7" y="241300"/>
            <a:ext cx="8205603" cy="644048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7651"/>
          <a:stretch/>
        </p:blipFill>
        <p:spPr>
          <a:xfrm>
            <a:off x="8511990" y="5129212"/>
            <a:ext cx="3544888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538162"/>
            <a:ext cx="101822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278659" y="2298357"/>
            <a:ext cx="4629665" cy="309742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35295" y="2421924"/>
            <a:ext cx="4431958" cy="6837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361038" y="4085969"/>
            <a:ext cx="4431958" cy="6837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361038" y="4930345"/>
            <a:ext cx="4431958" cy="4654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908324" y="2298357"/>
            <a:ext cx="189471" cy="30974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908324" y="2614613"/>
            <a:ext cx="189471" cy="38563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65356" y="2474632"/>
            <a:ext cx="2751851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405317" y="2474632"/>
            <a:ext cx="1509993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05317" y="2474631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/>
              <a:t>01 </a:t>
            </a:r>
            <a:r>
              <a:rPr kumimoji="1" lang="en-US" altLang="ja-JP" sz="600" dirty="0" err="1" smtClean="0"/>
              <a:t>Drumkit</a:t>
            </a:r>
            <a:r>
              <a:rPr kumimoji="1" lang="en-US" altLang="ja-JP" sz="600" dirty="0" smtClean="0"/>
              <a:t>  </a:t>
            </a:r>
            <a:r>
              <a:rPr kumimoji="1" lang="en-US" altLang="ja-JP" sz="600" dirty="0" err="1" smtClean="0"/>
              <a:t>Jdella</a:t>
            </a:r>
            <a:r>
              <a:rPr kumimoji="1" lang="en-US" altLang="ja-JP" sz="600" dirty="0" smtClean="0"/>
              <a:t> 100 beats .wav</a:t>
            </a:r>
            <a:endParaRPr kumimoji="1" lang="ja-JP" altLang="en-US" sz="6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075535" y="2541187"/>
            <a:ext cx="144165" cy="144165"/>
            <a:chOff x="3726180" y="396240"/>
            <a:chExt cx="236220" cy="236220"/>
          </a:xfrm>
        </p:grpSpPr>
        <p:sp>
          <p:nvSpPr>
            <p:cNvPr id="15" name="円/楕円 14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292731" y="2541187"/>
            <a:ext cx="144165" cy="144165"/>
            <a:chOff x="5292731" y="2541187"/>
            <a:chExt cx="144165" cy="144165"/>
          </a:xfrm>
        </p:grpSpPr>
        <p:sp>
          <p:nvSpPr>
            <p:cNvPr id="19" name="円/楕円 1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3335295" y="3238563"/>
            <a:ext cx="4431958" cy="6837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65356" y="3291271"/>
            <a:ext cx="2751851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405317" y="3291271"/>
            <a:ext cx="1509993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05317" y="3291270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/>
              <a:t>01 </a:t>
            </a:r>
            <a:r>
              <a:rPr kumimoji="1" lang="en-US" altLang="ja-JP" sz="600" dirty="0" err="1" smtClean="0"/>
              <a:t>Drumkit</a:t>
            </a:r>
            <a:r>
              <a:rPr kumimoji="1" lang="en-US" altLang="ja-JP" sz="600" dirty="0" smtClean="0"/>
              <a:t>  </a:t>
            </a:r>
            <a:r>
              <a:rPr kumimoji="1" lang="en-US" altLang="ja-JP" sz="600" dirty="0" err="1" smtClean="0"/>
              <a:t>Jdella</a:t>
            </a:r>
            <a:r>
              <a:rPr kumimoji="1" lang="en-US" altLang="ja-JP" sz="600" dirty="0" smtClean="0"/>
              <a:t> 100 beats .wav</a:t>
            </a:r>
            <a:endParaRPr kumimoji="1" lang="ja-JP" altLang="en-US" sz="6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03" y="3305033"/>
            <a:ext cx="2732904" cy="547299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7310675" y="3340728"/>
            <a:ext cx="144165" cy="144165"/>
            <a:chOff x="3726180" y="396240"/>
            <a:chExt cx="236220" cy="236220"/>
          </a:xfrm>
        </p:grpSpPr>
        <p:sp>
          <p:nvSpPr>
            <p:cNvPr id="42" name="円/楕円 41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7527871" y="3340728"/>
            <a:ext cx="144165" cy="144165"/>
            <a:chOff x="5292731" y="2541187"/>
            <a:chExt cx="144165" cy="144165"/>
          </a:xfrm>
        </p:grpSpPr>
        <p:sp>
          <p:nvSpPr>
            <p:cNvPr id="45" name="円/楕円 44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4989897" y="3318818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solidFill>
                  <a:schemeClr val="bg1"/>
                </a:solidFill>
              </a:rPr>
              <a:t>01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Drumkit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Jdella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100 beats .wav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44980" y="464820"/>
            <a:ext cx="731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 ACID</a:t>
            </a:r>
            <a:r>
              <a:rPr kumimoji="1" lang="ja-JP" altLang="en-US" dirty="0" smtClean="0"/>
              <a:t>へドラッグドロップでファイルをやり取り可能な</a:t>
            </a:r>
            <a:r>
              <a:rPr kumimoji="1" lang="en-US" altLang="ja-JP" dirty="0" err="1" smtClean="0"/>
              <a:t>wav</a:t>
            </a:r>
            <a:r>
              <a:rPr lang="en-US" altLang="ja-JP" dirty="0" err="1" smtClean="0"/>
              <a:t>viewer</a:t>
            </a:r>
            <a:endParaRPr lang="en-US" altLang="ja-JP" dirty="0" smtClean="0"/>
          </a:p>
        </p:txBody>
      </p:sp>
      <p:sp>
        <p:nvSpPr>
          <p:cNvPr id="49" name="AutoShape 2" descr="「icon wav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8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114" y="4186245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正方形/長方形 50"/>
          <p:cNvSpPr/>
          <p:nvPr/>
        </p:nvSpPr>
        <p:spPr>
          <a:xfrm>
            <a:off x="4965356" y="4138563"/>
            <a:ext cx="2751851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03" y="4152325"/>
            <a:ext cx="2732904" cy="547299"/>
          </a:xfrm>
          <a:prstGeom prst="rect">
            <a:avLst/>
          </a:prstGeom>
        </p:spPr>
      </p:pic>
      <p:grpSp>
        <p:nvGrpSpPr>
          <p:cNvPr id="53" name="グループ化 52"/>
          <p:cNvGrpSpPr/>
          <p:nvPr/>
        </p:nvGrpSpPr>
        <p:grpSpPr>
          <a:xfrm>
            <a:off x="7310675" y="4188020"/>
            <a:ext cx="144165" cy="144165"/>
            <a:chOff x="3726180" y="396240"/>
            <a:chExt cx="236220" cy="236220"/>
          </a:xfrm>
        </p:grpSpPr>
        <p:sp>
          <p:nvSpPr>
            <p:cNvPr id="54" name="円/楕円 53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二等辺三角形 54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7527871" y="4188020"/>
            <a:ext cx="144165" cy="144165"/>
            <a:chOff x="5292731" y="2541187"/>
            <a:chExt cx="144165" cy="144165"/>
          </a:xfrm>
        </p:grpSpPr>
        <p:sp>
          <p:nvSpPr>
            <p:cNvPr id="57" name="円/楕円 56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3539799" y="4166110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solidFill>
                  <a:schemeClr val="bg1"/>
                </a:solidFill>
              </a:rPr>
              <a:t>01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Drumkit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Jdella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100 beats .wav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278659" y="2298357"/>
            <a:ext cx="4629665" cy="309742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35295" y="2421924"/>
            <a:ext cx="4431958" cy="6837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361038" y="4085969"/>
            <a:ext cx="4431958" cy="99403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908324" y="2298357"/>
            <a:ext cx="189471" cy="30974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908324" y="2614613"/>
            <a:ext cx="189471" cy="38563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65356" y="2474632"/>
            <a:ext cx="2751851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405317" y="2474632"/>
            <a:ext cx="1509993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05317" y="2474631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/>
              <a:t>01 </a:t>
            </a:r>
            <a:r>
              <a:rPr kumimoji="1" lang="en-US" altLang="ja-JP" sz="600" dirty="0" err="1" smtClean="0"/>
              <a:t>Drumkit</a:t>
            </a:r>
            <a:r>
              <a:rPr kumimoji="1" lang="en-US" altLang="ja-JP" sz="600" dirty="0" smtClean="0"/>
              <a:t>  </a:t>
            </a:r>
            <a:r>
              <a:rPr kumimoji="1" lang="en-US" altLang="ja-JP" sz="600" dirty="0" err="1" smtClean="0"/>
              <a:t>Jdella</a:t>
            </a:r>
            <a:r>
              <a:rPr kumimoji="1" lang="en-US" altLang="ja-JP" sz="600" dirty="0" smtClean="0"/>
              <a:t> 100 beats .wav</a:t>
            </a:r>
            <a:endParaRPr kumimoji="1" lang="ja-JP" altLang="en-US" sz="6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075535" y="2541187"/>
            <a:ext cx="144165" cy="144165"/>
            <a:chOff x="3726180" y="396240"/>
            <a:chExt cx="236220" cy="236220"/>
          </a:xfrm>
        </p:grpSpPr>
        <p:sp>
          <p:nvSpPr>
            <p:cNvPr id="15" name="円/楕円 14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292731" y="2541187"/>
            <a:ext cx="144165" cy="144165"/>
            <a:chOff x="5292731" y="2541187"/>
            <a:chExt cx="144165" cy="144165"/>
          </a:xfrm>
        </p:grpSpPr>
        <p:sp>
          <p:nvSpPr>
            <p:cNvPr id="19" name="円/楕円 1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3335295" y="3238563"/>
            <a:ext cx="4431958" cy="6837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65356" y="3291271"/>
            <a:ext cx="2751851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405317" y="3291271"/>
            <a:ext cx="1509993" cy="57832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05317" y="3291270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/>
              <a:t>01 </a:t>
            </a:r>
            <a:r>
              <a:rPr kumimoji="1" lang="en-US" altLang="ja-JP" sz="600" dirty="0" err="1" smtClean="0"/>
              <a:t>Drumkit</a:t>
            </a:r>
            <a:r>
              <a:rPr kumimoji="1" lang="en-US" altLang="ja-JP" sz="600" dirty="0" smtClean="0"/>
              <a:t>  </a:t>
            </a:r>
            <a:r>
              <a:rPr kumimoji="1" lang="en-US" altLang="ja-JP" sz="600" dirty="0" err="1" smtClean="0"/>
              <a:t>Jdella</a:t>
            </a:r>
            <a:r>
              <a:rPr kumimoji="1" lang="en-US" altLang="ja-JP" sz="600" dirty="0" smtClean="0"/>
              <a:t> 100 beats .wav</a:t>
            </a:r>
            <a:endParaRPr kumimoji="1" lang="ja-JP" altLang="en-US" sz="6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03" y="3305033"/>
            <a:ext cx="2732904" cy="547299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7310675" y="3340728"/>
            <a:ext cx="144165" cy="144165"/>
            <a:chOff x="3726180" y="396240"/>
            <a:chExt cx="236220" cy="236220"/>
          </a:xfrm>
        </p:grpSpPr>
        <p:sp>
          <p:nvSpPr>
            <p:cNvPr id="42" name="円/楕円 41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7527871" y="3340728"/>
            <a:ext cx="144165" cy="144165"/>
            <a:chOff x="5292731" y="2541187"/>
            <a:chExt cx="144165" cy="144165"/>
          </a:xfrm>
        </p:grpSpPr>
        <p:sp>
          <p:nvSpPr>
            <p:cNvPr id="45" name="円/楕円 44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4989897" y="3318818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solidFill>
                  <a:schemeClr val="bg1"/>
                </a:solidFill>
              </a:rPr>
              <a:t>01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Drumkit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Jdella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100 beats .wav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44980" y="464820"/>
            <a:ext cx="706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ACID</a:t>
            </a:r>
            <a:r>
              <a:rPr kumimoji="1" lang="ja-JP" altLang="en-US" dirty="0" smtClean="0"/>
              <a:t>へドラッグドロップでファイルをやり取り可能な</a:t>
            </a:r>
            <a:r>
              <a:rPr kumimoji="1" lang="en-US" altLang="ja-JP" dirty="0" err="1" smtClean="0"/>
              <a:t>wav</a:t>
            </a:r>
            <a:r>
              <a:rPr lang="en-US" altLang="ja-JP" dirty="0" err="1" smtClean="0"/>
              <a:t>viewer</a:t>
            </a:r>
            <a:endParaRPr lang="en-US" altLang="ja-JP" dirty="0" smtClean="0"/>
          </a:p>
        </p:txBody>
      </p:sp>
      <p:sp>
        <p:nvSpPr>
          <p:cNvPr id="49" name="AutoShape 2" descr="「icon wav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8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114" y="4186245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3412114" y="4406628"/>
            <a:ext cx="4305093" cy="578323"/>
            <a:chOff x="3412114" y="4406628"/>
            <a:chExt cx="2751851" cy="578323"/>
          </a:xfrm>
        </p:grpSpPr>
        <p:sp>
          <p:nvSpPr>
            <p:cNvPr id="51" name="正方形/長方形 50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061" y="4420390"/>
              <a:ext cx="2732904" cy="547299"/>
            </a:xfrm>
            <a:prstGeom prst="rect">
              <a:avLst/>
            </a:prstGeom>
          </p:spPr>
        </p:pic>
      </p:grpSp>
      <p:grpSp>
        <p:nvGrpSpPr>
          <p:cNvPr id="53" name="グループ化 52"/>
          <p:cNvGrpSpPr/>
          <p:nvPr/>
        </p:nvGrpSpPr>
        <p:grpSpPr>
          <a:xfrm>
            <a:off x="7266495" y="4186245"/>
            <a:ext cx="144165" cy="144165"/>
            <a:chOff x="3726180" y="396240"/>
            <a:chExt cx="236220" cy="236220"/>
          </a:xfrm>
        </p:grpSpPr>
        <p:sp>
          <p:nvSpPr>
            <p:cNvPr id="54" name="円/楕円 53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二等辺三角形 54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7483691" y="4186245"/>
            <a:ext cx="144165" cy="144165"/>
            <a:chOff x="5292731" y="2541187"/>
            <a:chExt cx="144165" cy="144165"/>
          </a:xfrm>
        </p:grpSpPr>
        <p:sp>
          <p:nvSpPr>
            <p:cNvPr id="57" name="円/楕円 56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3539799" y="4166110"/>
            <a:ext cx="15357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solidFill>
                  <a:schemeClr val="bg1"/>
                </a:solidFill>
              </a:rPr>
              <a:t>01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Drumkit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 </a:t>
            </a:r>
            <a:r>
              <a:rPr kumimoji="1" lang="en-US" altLang="ja-JP" sz="600" dirty="0" err="1" smtClean="0">
                <a:solidFill>
                  <a:schemeClr val="bg1"/>
                </a:solidFill>
              </a:rPr>
              <a:t>Jdella</a:t>
            </a:r>
            <a:r>
              <a:rPr kumimoji="1" lang="en-US" altLang="ja-JP" sz="600" dirty="0" smtClean="0">
                <a:solidFill>
                  <a:schemeClr val="bg1"/>
                </a:solidFill>
              </a:rPr>
              <a:t> 100 beats .wav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4445000" y="4420390"/>
            <a:ext cx="0" cy="547299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829050" y="4420390"/>
            <a:ext cx="0" cy="547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96562" y="1548714"/>
            <a:ext cx="4629665" cy="309742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926227" y="1548714"/>
            <a:ext cx="189471" cy="30974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926227" y="1864970"/>
            <a:ext cx="189471" cy="38563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44980" y="464820"/>
            <a:ext cx="706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ACID</a:t>
            </a:r>
            <a:r>
              <a:rPr kumimoji="1" lang="ja-JP" altLang="en-US" dirty="0" smtClean="0"/>
              <a:t>へドラッグドロップでファイルをやり取り可能な</a:t>
            </a:r>
            <a:r>
              <a:rPr kumimoji="1" lang="en-US" altLang="ja-JP" dirty="0" err="1" smtClean="0"/>
              <a:t>wav</a:t>
            </a:r>
            <a:r>
              <a:rPr lang="en-US" altLang="ja-JP" dirty="0" err="1" smtClean="0"/>
              <a:t>viewer</a:t>
            </a:r>
            <a:endParaRPr lang="en-US" altLang="ja-JP" dirty="0" smtClean="0"/>
          </a:p>
        </p:txBody>
      </p:sp>
      <p:sp>
        <p:nvSpPr>
          <p:cNvPr id="49" name="AutoShape 2" descr="「icon wav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378941" y="1625256"/>
            <a:ext cx="4431958" cy="9017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7" y="1681809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グループ化 81"/>
          <p:cNvGrpSpPr/>
          <p:nvPr/>
        </p:nvGrpSpPr>
        <p:grpSpPr>
          <a:xfrm>
            <a:off x="430017" y="1902192"/>
            <a:ext cx="4305093" cy="578323"/>
            <a:chOff x="3412114" y="4406628"/>
            <a:chExt cx="2751851" cy="578323"/>
          </a:xfrm>
        </p:grpSpPr>
        <p:sp>
          <p:nvSpPr>
            <p:cNvPr id="83" name="正方形/長方形 82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grpSp>
        <p:nvGrpSpPr>
          <p:cNvPr id="85" name="グループ化 84"/>
          <p:cNvGrpSpPr/>
          <p:nvPr/>
        </p:nvGrpSpPr>
        <p:grpSpPr>
          <a:xfrm>
            <a:off x="4284398" y="1681809"/>
            <a:ext cx="144165" cy="144165"/>
            <a:chOff x="3726180" y="396240"/>
            <a:chExt cx="236220" cy="236220"/>
          </a:xfrm>
        </p:grpSpPr>
        <p:sp>
          <p:nvSpPr>
            <p:cNvPr id="86" name="円/楕円 85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二等辺三角形 86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4501594" y="1681809"/>
            <a:ext cx="144165" cy="144165"/>
            <a:chOff x="5292731" y="2541187"/>
            <a:chExt cx="144165" cy="144165"/>
          </a:xfrm>
        </p:grpSpPr>
        <p:sp>
          <p:nvSpPr>
            <p:cNvPr id="89" name="円/楕円 8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ボックス 90"/>
          <p:cNvSpPr txBox="1"/>
          <p:nvPr/>
        </p:nvSpPr>
        <p:spPr>
          <a:xfrm>
            <a:off x="557701" y="1661674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cxnSp>
        <p:nvCxnSpPr>
          <p:cNvPr id="92" name="直線コネクタ 91"/>
          <p:cNvCxnSpPr/>
          <p:nvPr/>
        </p:nvCxnSpPr>
        <p:spPr>
          <a:xfrm>
            <a:off x="1462903" y="1915954"/>
            <a:ext cx="0" cy="547299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846953" y="1915954"/>
            <a:ext cx="0" cy="547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グループ化 93"/>
          <p:cNvGrpSpPr/>
          <p:nvPr/>
        </p:nvGrpSpPr>
        <p:grpSpPr>
          <a:xfrm>
            <a:off x="3833462" y="1681809"/>
            <a:ext cx="144165" cy="144165"/>
            <a:chOff x="3726180" y="396240"/>
            <a:chExt cx="236220" cy="236220"/>
          </a:xfrm>
        </p:grpSpPr>
        <p:sp>
          <p:nvSpPr>
            <p:cNvPr id="95" name="円/楕円 94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二等辺三角形 95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4050658" y="1681809"/>
            <a:ext cx="144165" cy="144165"/>
            <a:chOff x="5292731" y="2541187"/>
            <a:chExt cx="144165" cy="144165"/>
          </a:xfrm>
        </p:grpSpPr>
        <p:sp>
          <p:nvSpPr>
            <p:cNvPr id="98" name="円/楕円 97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0" name="正方形/長方形 99"/>
          <p:cNvSpPr/>
          <p:nvPr/>
        </p:nvSpPr>
        <p:spPr>
          <a:xfrm>
            <a:off x="378941" y="2563375"/>
            <a:ext cx="4431958" cy="9017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7" y="2619928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グループ化 101"/>
          <p:cNvGrpSpPr/>
          <p:nvPr/>
        </p:nvGrpSpPr>
        <p:grpSpPr>
          <a:xfrm>
            <a:off x="430017" y="2840311"/>
            <a:ext cx="4305093" cy="578323"/>
            <a:chOff x="3412114" y="4406628"/>
            <a:chExt cx="2751851" cy="578323"/>
          </a:xfrm>
        </p:grpSpPr>
        <p:sp>
          <p:nvSpPr>
            <p:cNvPr id="103" name="正方形/長方形 102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4" name="図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grpSp>
        <p:nvGrpSpPr>
          <p:cNvPr id="105" name="グループ化 104"/>
          <p:cNvGrpSpPr/>
          <p:nvPr/>
        </p:nvGrpSpPr>
        <p:grpSpPr>
          <a:xfrm>
            <a:off x="4284398" y="2619928"/>
            <a:ext cx="144165" cy="144165"/>
            <a:chOff x="3726180" y="396240"/>
            <a:chExt cx="236220" cy="236220"/>
          </a:xfrm>
        </p:grpSpPr>
        <p:sp>
          <p:nvSpPr>
            <p:cNvPr id="106" name="円/楕円 105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4501594" y="2619928"/>
            <a:ext cx="144165" cy="144165"/>
            <a:chOff x="5292731" y="2541187"/>
            <a:chExt cx="144165" cy="144165"/>
          </a:xfrm>
        </p:grpSpPr>
        <p:sp>
          <p:nvSpPr>
            <p:cNvPr id="109" name="円/楕円 10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1" name="テキスト ボックス 110"/>
          <p:cNvSpPr txBox="1"/>
          <p:nvPr/>
        </p:nvSpPr>
        <p:spPr>
          <a:xfrm>
            <a:off x="557701" y="2599793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cxnSp>
        <p:nvCxnSpPr>
          <p:cNvPr id="112" name="直線コネクタ 111"/>
          <p:cNvCxnSpPr/>
          <p:nvPr/>
        </p:nvCxnSpPr>
        <p:spPr>
          <a:xfrm>
            <a:off x="1462903" y="2854073"/>
            <a:ext cx="0" cy="547299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846953" y="2854073"/>
            <a:ext cx="0" cy="547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3833462" y="2619928"/>
            <a:ext cx="144165" cy="144165"/>
            <a:chOff x="3726180" y="396240"/>
            <a:chExt cx="236220" cy="236220"/>
          </a:xfrm>
        </p:grpSpPr>
        <p:sp>
          <p:nvSpPr>
            <p:cNvPr id="115" name="円/楕円 114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二等辺三角形 115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7" name="グループ化 116"/>
          <p:cNvGrpSpPr/>
          <p:nvPr/>
        </p:nvGrpSpPr>
        <p:grpSpPr>
          <a:xfrm>
            <a:off x="4050658" y="2619928"/>
            <a:ext cx="144165" cy="144165"/>
            <a:chOff x="5292731" y="2541187"/>
            <a:chExt cx="144165" cy="144165"/>
          </a:xfrm>
        </p:grpSpPr>
        <p:sp>
          <p:nvSpPr>
            <p:cNvPr id="118" name="円/楕円 117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0" name="正方形/長方形 119"/>
          <p:cNvSpPr/>
          <p:nvPr/>
        </p:nvSpPr>
        <p:spPr>
          <a:xfrm>
            <a:off x="378941" y="3493869"/>
            <a:ext cx="4431958" cy="9017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1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17" y="3550422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グループ化 121"/>
          <p:cNvGrpSpPr/>
          <p:nvPr/>
        </p:nvGrpSpPr>
        <p:grpSpPr>
          <a:xfrm>
            <a:off x="430017" y="3770805"/>
            <a:ext cx="4305093" cy="578323"/>
            <a:chOff x="3412114" y="4406628"/>
            <a:chExt cx="2751851" cy="578323"/>
          </a:xfrm>
        </p:grpSpPr>
        <p:sp>
          <p:nvSpPr>
            <p:cNvPr id="123" name="正方形/長方形 122"/>
            <p:cNvSpPr/>
            <p:nvPr/>
          </p:nvSpPr>
          <p:spPr>
            <a:xfrm>
              <a:off x="3412114" y="4406628"/>
              <a:ext cx="2751851" cy="57832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4" name="図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790" y="4420390"/>
              <a:ext cx="2749175" cy="547299"/>
            </a:xfrm>
            <a:prstGeom prst="rect">
              <a:avLst/>
            </a:prstGeom>
          </p:spPr>
        </p:pic>
      </p:grpSp>
      <p:grpSp>
        <p:nvGrpSpPr>
          <p:cNvPr id="125" name="グループ化 124"/>
          <p:cNvGrpSpPr/>
          <p:nvPr/>
        </p:nvGrpSpPr>
        <p:grpSpPr>
          <a:xfrm>
            <a:off x="4284398" y="3550422"/>
            <a:ext cx="144165" cy="144165"/>
            <a:chOff x="3726180" y="396240"/>
            <a:chExt cx="236220" cy="236220"/>
          </a:xfrm>
        </p:grpSpPr>
        <p:sp>
          <p:nvSpPr>
            <p:cNvPr id="126" name="円/楕円 125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二等辺三角形 126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4501594" y="3550422"/>
            <a:ext cx="144165" cy="144165"/>
            <a:chOff x="5292731" y="2541187"/>
            <a:chExt cx="144165" cy="144165"/>
          </a:xfrm>
        </p:grpSpPr>
        <p:sp>
          <p:nvSpPr>
            <p:cNvPr id="129" name="円/楕円 12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1" name="テキスト ボックス 130"/>
          <p:cNvSpPr txBox="1"/>
          <p:nvPr/>
        </p:nvSpPr>
        <p:spPr>
          <a:xfrm>
            <a:off x="557701" y="3530287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cxnSp>
        <p:nvCxnSpPr>
          <p:cNvPr id="132" name="直線コネクタ 131"/>
          <p:cNvCxnSpPr/>
          <p:nvPr/>
        </p:nvCxnSpPr>
        <p:spPr>
          <a:xfrm>
            <a:off x="1462903" y="3784567"/>
            <a:ext cx="0" cy="547299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846953" y="3784567"/>
            <a:ext cx="0" cy="547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/>
          <p:cNvGrpSpPr/>
          <p:nvPr/>
        </p:nvGrpSpPr>
        <p:grpSpPr>
          <a:xfrm>
            <a:off x="3833462" y="3550422"/>
            <a:ext cx="144165" cy="144165"/>
            <a:chOff x="3726180" y="396240"/>
            <a:chExt cx="236220" cy="236220"/>
          </a:xfrm>
        </p:grpSpPr>
        <p:sp>
          <p:nvSpPr>
            <p:cNvPr id="135" name="円/楕円 134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二等辺三角形 135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7" name="グループ化 136"/>
          <p:cNvGrpSpPr/>
          <p:nvPr/>
        </p:nvGrpSpPr>
        <p:grpSpPr>
          <a:xfrm>
            <a:off x="4050658" y="3550422"/>
            <a:ext cx="144165" cy="144165"/>
            <a:chOff x="5292731" y="2541187"/>
            <a:chExt cx="144165" cy="144165"/>
          </a:xfrm>
        </p:grpSpPr>
        <p:sp>
          <p:nvSpPr>
            <p:cNvPr id="138" name="円/楕円 137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0" name="正方形/長方形 139"/>
          <p:cNvSpPr/>
          <p:nvPr/>
        </p:nvSpPr>
        <p:spPr>
          <a:xfrm>
            <a:off x="5676384" y="1548714"/>
            <a:ext cx="4629665" cy="36411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0306049" y="1548714"/>
            <a:ext cx="189471" cy="364112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10306049" y="1864970"/>
            <a:ext cx="189471" cy="38563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5758763" y="1625256"/>
            <a:ext cx="4431958" cy="6566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4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39" y="1681809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グループ化 147"/>
          <p:cNvGrpSpPr/>
          <p:nvPr/>
        </p:nvGrpSpPr>
        <p:grpSpPr>
          <a:xfrm>
            <a:off x="9664220" y="1681809"/>
            <a:ext cx="144165" cy="144165"/>
            <a:chOff x="3726180" y="396240"/>
            <a:chExt cx="236220" cy="236220"/>
          </a:xfrm>
        </p:grpSpPr>
        <p:sp>
          <p:nvSpPr>
            <p:cNvPr id="149" name="円/楕円 148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二等辺三角形 149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1" name="グループ化 150"/>
          <p:cNvGrpSpPr/>
          <p:nvPr/>
        </p:nvGrpSpPr>
        <p:grpSpPr>
          <a:xfrm>
            <a:off x="9881416" y="1681809"/>
            <a:ext cx="144165" cy="144165"/>
            <a:chOff x="5292731" y="2541187"/>
            <a:chExt cx="144165" cy="144165"/>
          </a:xfrm>
        </p:grpSpPr>
        <p:sp>
          <p:nvSpPr>
            <p:cNvPr id="152" name="円/楕円 151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4" name="テキスト ボックス 153"/>
          <p:cNvSpPr txBox="1"/>
          <p:nvPr/>
        </p:nvSpPr>
        <p:spPr>
          <a:xfrm>
            <a:off x="5937523" y="1661674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809839" y="1902193"/>
            <a:ext cx="4305093" cy="348412"/>
            <a:chOff x="5809839" y="1902192"/>
            <a:chExt cx="4305093" cy="578323"/>
          </a:xfrm>
        </p:grpSpPr>
        <p:grpSp>
          <p:nvGrpSpPr>
            <p:cNvPr id="145" name="グループ化 144"/>
            <p:cNvGrpSpPr/>
            <p:nvPr/>
          </p:nvGrpSpPr>
          <p:grpSpPr>
            <a:xfrm>
              <a:off x="5809839" y="1902192"/>
              <a:ext cx="4305093" cy="578323"/>
              <a:chOff x="3412114" y="4406628"/>
              <a:chExt cx="2751851" cy="578323"/>
            </a:xfrm>
          </p:grpSpPr>
          <p:sp>
            <p:nvSpPr>
              <p:cNvPr id="146" name="正方形/長方形 145"/>
              <p:cNvSpPr/>
              <p:nvPr/>
            </p:nvSpPr>
            <p:spPr>
              <a:xfrm>
                <a:off x="3412114" y="4406628"/>
                <a:ext cx="2751851" cy="57832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7" name="図 14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790" y="4420390"/>
                <a:ext cx="2749175" cy="547299"/>
              </a:xfrm>
              <a:prstGeom prst="rect">
                <a:avLst/>
              </a:prstGeom>
            </p:spPr>
          </p:pic>
        </p:grpSp>
        <p:cxnSp>
          <p:nvCxnSpPr>
            <p:cNvPr id="155" name="直線コネクタ 154"/>
            <p:cNvCxnSpPr/>
            <p:nvPr/>
          </p:nvCxnSpPr>
          <p:spPr>
            <a:xfrm>
              <a:off x="6842725" y="1915954"/>
              <a:ext cx="0" cy="547299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>
              <a:off x="6226775" y="1915954"/>
              <a:ext cx="0" cy="5472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グループ化 156"/>
          <p:cNvGrpSpPr/>
          <p:nvPr/>
        </p:nvGrpSpPr>
        <p:grpSpPr>
          <a:xfrm>
            <a:off x="9213284" y="1681809"/>
            <a:ext cx="144165" cy="144165"/>
            <a:chOff x="3726180" y="396240"/>
            <a:chExt cx="236220" cy="236220"/>
          </a:xfrm>
        </p:grpSpPr>
        <p:sp>
          <p:nvSpPr>
            <p:cNvPr id="158" name="円/楕円 157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二等辺三角形 158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" name="グループ化 159"/>
          <p:cNvGrpSpPr/>
          <p:nvPr/>
        </p:nvGrpSpPr>
        <p:grpSpPr>
          <a:xfrm>
            <a:off x="9430480" y="1681809"/>
            <a:ext cx="144165" cy="144165"/>
            <a:chOff x="5292731" y="2541187"/>
            <a:chExt cx="144165" cy="144165"/>
          </a:xfrm>
        </p:grpSpPr>
        <p:sp>
          <p:nvSpPr>
            <p:cNvPr id="161" name="円/楕円 160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3" name="正方形/長方形 202"/>
          <p:cNvSpPr/>
          <p:nvPr/>
        </p:nvSpPr>
        <p:spPr>
          <a:xfrm>
            <a:off x="5758763" y="2311146"/>
            <a:ext cx="4431958" cy="6566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39" y="2367699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" name="グループ化 204"/>
          <p:cNvGrpSpPr/>
          <p:nvPr/>
        </p:nvGrpSpPr>
        <p:grpSpPr>
          <a:xfrm>
            <a:off x="9664220" y="2367699"/>
            <a:ext cx="144165" cy="144165"/>
            <a:chOff x="3726180" y="396240"/>
            <a:chExt cx="236220" cy="236220"/>
          </a:xfrm>
        </p:grpSpPr>
        <p:sp>
          <p:nvSpPr>
            <p:cNvPr id="206" name="円/楕円 205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二等辺三角形 206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" name="グループ化 207"/>
          <p:cNvGrpSpPr/>
          <p:nvPr/>
        </p:nvGrpSpPr>
        <p:grpSpPr>
          <a:xfrm>
            <a:off x="9881416" y="2367699"/>
            <a:ext cx="144165" cy="144165"/>
            <a:chOff x="5292731" y="2541187"/>
            <a:chExt cx="144165" cy="144165"/>
          </a:xfrm>
        </p:grpSpPr>
        <p:sp>
          <p:nvSpPr>
            <p:cNvPr id="209" name="円/楕円 208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1" name="テキスト ボックス 210"/>
          <p:cNvSpPr txBox="1"/>
          <p:nvPr/>
        </p:nvSpPr>
        <p:spPr>
          <a:xfrm>
            <a:off x="5937523" y="2347564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212" name="グループ化 211"/>
          <p:cNvGrpSpPr/>
          <p:nvPr/>
        </p:nvGrpSpPr>
        <p:grpSpPr>
          <a:xfrm>
            <a:off x="5809839" y="2588083"/>
            <a:ext cx="4305093" cy="348412"/>
            <a:chOff x="5809839" y="1902192"/>
            <a:chExt cx="4305093" cy="578323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809839" y="1902192"/>
              <a:ext cx="4305093" cy="578323"/>
              <a:chOff x="3412114" y="4406628"/>
              <a:chExt cx="2751851" cy="578323"/>
            </a:xfrm>
          </p:grpSpPr>
          <p:sp>
            <p:nvSpPr>
              <p:cNvPr id="216" name="正方形/長方形 215"/>
              <p:cNvSpPr/>
              <p:nvPr/>
            </p:nvSpPr>
            <p:spPr>
              <a:xfrm>
                <a:off x="3412114" y="4406628"/>
                <a:ext cx="2751851" cy="57832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17" name="図 2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790" y="4420390"/>
                <a:ext cx="2749175" cy="547299"/>
              </a:xfrm>
              <a:prstGeom prst="rect">
                <a:avLst/>
              </a:prstGeom>
            </p:spPr>
          </p:pic>
        </p:grpSp>
        <p:cxnSp>
          <p:nvCxnSpPr>
            <p:cNvPr id="214" name="直線コネクタ 213"/>
            <p:cNvCxnSpPr/>
            <p:nvPr/>
          </p:nvCxnSpPr>
          <p:spPr>
            <a:xfrm>
              <a:off x="6842725" y="1915954"/>
              <a:ext cx="0" cy="547299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コネクタ 214"/>
            <p:cNvCxnSpPr/>
            <p:nvPr/>
          </p:nvCxnSpPr>
          <p:spPr>
            <a:xfrm>
              <a:off x="6226775" y="1915954"/>
              <a:ext cx="0" cy="5472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グループ化 217"/>
          <p:cNvGrpSpPr/>
          <p:nvPr/>
        </p:nvGrpSpPr>
        <p:grpSpPr>
          <a:xfrm>
            <a:off x="9213284" y="2367699"/>
            <a:ext cx="144165" cy="144165"/>
            <a:chOff x="3726180" y="396240"/>
            <a:chExt cx="236220" cy="236220"/>
          </a:xfrm>
        </p:grpSpPr>
        <p:sp>
          <p:nvSpPr>
            <p:cNvPr id="219" name="円/楕円 218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二等辺三角形 219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" name="グループ化 220"/>
          <p:cNvGrpSpPr/>
          <p:nvPr/>
        </p:nvGrpSpPr>
        <p:grpSpPr>
          <a:xfrm>
            <a:off x="9430480" y="2367699"/>
            <a:ext cx="144165" cy="144165"/>
            <a:chOff x="5292731" y="2541187"/>
            <a:chExt cx="144165" cy="144165"/>
          </a:xfrm>
        </p:grpSpPr>
        <p:sp>
          <p:nvSpPr>
            <p:cNvPr id="222" name="円/楕円 221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4" name="正方形/長方形 223"/>
          <p:cNvSpPr/>
          <p:nvPr/>
        </p:nvSpPr>
        <p:spPr>
          <a:xfrm>
            <a:off x="5758763" y="2986574"/>
            <a:ext cx="4431958" cy="6566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5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39" y="3043127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6" name="グループ化 225"/>
          <p:cNvGrpSpPr/>
          <p:nvPr/>
        </p:nvGrpSpPr>
        <p:grpSpPr>
          <a:xfrm>
            <a:off x="9664220" y="3043127"/>
            <a:ext cx="144165" cy="144165"/>
            <a:chOff x="3726180" y="396240"/>
            <a:chExt cx="236220" cy="236220"/>
          </a:xfrm>
        </p:grpSpPr>
        <p:sp>
          <p:nvSpPr>
            <p:cNvPr id="227" name="円/楕円 226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二等辺三角形 227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9" name="グループ化 228"/>
          <p:cNvGrpSpPr/>
          <p:nvPr/>
        </p:nvGrpSpPr>
        <p:grpSpPr>
          <a:xfrm>
            <a:off x="9881416" y="3043127"/>
            <a:ext cx="144165" cy="144165"/>
            <a:chOff x="5292731" y="2541187"/>
            <a:chExt cx="144165" cy="144165"/>
          </a:xfrm>
        </p:grpSpPr>
        <p:sp>
          <p:nvSpPr>
            <p:cNvPr id="230" name="円/楕円 229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2" name="テキスト ボックス 231"/>
          <p:cNvSpPr txBox="1"/>
          <p:nvPr/>
        </p:nvSpPr>
        <p:spPr>
          <a:xfrm>
            <a:off x="5937523" y="3022992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233" name="グループ化 232"/>
          <p:cNvGrpSpPr/>
          <p:nvPr/>
        </p:nvGrpSpPr>
        <p:grpSpPr>
          <a:xfrm>
            <a:off x="5809839" y="3263511"/>
            <a:ext cx="4305093" cy="348412"/>
            <a:chOff x="5809839" y="1902192"/>
            <a:chExt cx="4305093" cy="578323"/>
          </a:xfrm>
        </p:grpSpPr>
        <p:grpSp>
          <p:nvGrpSpPr>
            <p:cNvPr id="234" name="グループ化 233"/>
            <p:cNvGrpSpPr/>
            <p:nvPr/>
          </p:nvGrpSpPr>
          <p:grpSpPr>
            <a:xfrm>
              <a:off x="5809839" y="1902192"/>
              <a:ext cx="4305093" cy="578323"/>
              <a:chOff x="3412114" y="4406628"/>
              <a:chExt cx="2751851" cy="578323"/>
            </a:xfrm>
          </p:grpSpPr>
          <p:sp>
            <p:nvSpPr>
              <p:cNvPr id="237" name="正方形/長方形 236"/>
              <p:cNvSpPr/>
              <p:nvPr/>
            </p:nvSpPr>
            <p:spPr>
              <a:xfrm>
                <a:off x="3412114" y="4406628"/>
                <a:ext cx="2751851" cy="57832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8" name="図 2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790" y="4420390"/>
                <a:ext cx="2749175" cy="547299"/>
              </a:xfrm>
              <a:prstGeom prst="rect">
                <a:avLst/>
              </a:prstGeom>
            </p:spPr>
          </p:pic>
        </p:grpSp>
        <p:cxnSp>
          <p:nvCxnSpPr>
            <p:cNvPr id="235" name="直線コネクタ 234"/>
            <p:cNvCxnSpPr/>
            <p:nvPr/>
          </p:nvCxnSpPr>
          <p:spPr>
            <a:xfrm>
              <a:off x="6842725" y="1915954"/>
              <a:ext cx="0" cy="547299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/>
            <p:nvPr/>
          </p:nvCxnSpPr>
          <p:spPr>
            <a:xfrm>
              <a:off x="6226775" y="1915954"/>
              <a:ext cx="0" cy="5472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グループ化 238"/>
          <p:cNvGrpSpPr/>
          <p:nvPr/>
        </p:nvGrpSpPr>
        <p:grpSpPr>
          <a:xfrm>
            <a:off x="9213284" y="3043127"/>
            <a:ext cx="144165" cy="144165"/>
            <a:chOff x="3726180" y="396240"/>
            <a:chExt cx="236220" cy="236220"/>
          </a:xfrm>
        </p:grpSpPr>
        <p:sp>
          <p:nvSpPr>
            <p:cNvPr id="240" name="円/楕円 239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二等辺三角形 240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2" name="グループ化 241"/>
          <p:cNvGrpSpPr/>
          <p:nvPr/>
        </p:nvGrpSpPr>
        <p:grpSpPr>
          <a:xfrm>
            <a:off x="9430480" y="3043127"/>
            <a:ext cx="144165" cy="144165"/>
            <a:chOff x="5292731" y="2541187"/>
            <a:chExt cx="144165" cy="144165"/>
          </a:xfrm>
        </p:grpSpPr>
        <p:sp>
          <p:nvSpPr>
            <p:cNvPr id="243" name="円/楕円 242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正方形/長方形 243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5" name="正方形/長方形 244"/>
          <p:cNvSpPr/>
          <p:nvPr/>
        </p:nvSpPr>
        <p:spPr>
          <a:xfrm>
            <a:off x="5758763" y="3670368"/>
            <a:ext cx="4431958" cy="6566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6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39" y="3726921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グループ化 246"/>
          <p:cNvGrpSpPr/>
          <p:nvPr/>
        </p:nvGrpSpPr>
        <p:grpSpPr>
          <a:xfrm>
            <a:off x="9664220" y="3726921"/>
            <a:ext cx="144165" cy="144165"/>
            <a:chOff x="3726180" y="396240"/>
            <a:chExt cx="236220" cy="236220"/>
          </a:xfrm>
        </p:grpSpPr>
        <p:sp>
          <p:nvSpPr>
            <p:cNvPr id="248" name="円/楕円 247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二等辺三角形 248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0" name="グループ化 249"/>
          <p:cNvGrpSpPr/>
          <p:nvPr/>
        </p:nvGrpSpPr>
        <p:grpSpPr>
          <a:xfrm>
            <a:off x="9881416" y="3726921"/>
            <a:ext cx="144165" cy="144165"/>
            <a:chOff x="5292731" y="2541187"/>
            <a:chExt cx="144165" cy="144165"/>
          </a:xfrm>
        </p:grpSpPr>
        <p:sp>
          <p:nvSpPr>
            <p:cNvPr id="251" name="円/楕円 250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正方形/長方形 251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3" name="テキスト ボックス 252"/>
          <p:cNvSpPr txBox="1"/>
          <p:nvPr/>
        </p:nvSpPr>
        <p:spPr>
          <a:xfrm>
            <a:off x="5937523" y="3706786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254" name="グループ化 253"/>
          <p:cNvGrpSpPr/>
          <p:nvPr/>
        </p:nvGrpSpPr>
        <p:grpSpPr>
          <a:xfrm>
            <a:off x="5809839" y="3947305"/>
            <a:ext cx="4305093" cy="348412"/>
            <a:chOff x="5809839" y="1902192"/>
            <a:chExt cx="4305093" cy="578323"/>
          </a:xfrm>
        </p:grpSpPr>
        <p:grpSp>
          <p:nvGrpSpPr>
            <p:cNvPr id="255" name="グループ化 254"/>
            <p:cNvGrpSpPr/>
            <p:nvPr/>
          </p:nvGrpSpPr>
          <p:grpSpPr>
            <a:xfrm>
              <a:off x="5809839" y="1902192"/>
              <a:ext cx="4305093" cy="578323"/>
              <a:chOff x="3412114" y="4406628"/>
              <a:chExt cx="2751851" cy="578323"/>
            </a:xfrm>
          </p:grpSpPr>
          <p:sp>
            <p:nvSpPr>
              <p:cNvPr id="258" name="正方形/長方形 257"/>
              <p:cNvSpPr/>
              <p:nvPr/>
            </p:nvSpPr>
            <p:spPr>
              <a:xfrm>
                <a:off x="3412114" y="4406628"/>
                <a:ext cx="2751851" cy="57832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59" name="図 2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790" y="4420390"/>
                <a:ext cx="2749175" cy="547299"/>
              </a:xfrm>
              <a:prstGeom prst="rect">
                <a:avLst/>
              </a:prstGeom>
            </p:spPr>
          </p:pic>
        </p:grpSp>
        <p:cxnSp>
          <p:nvCxnSpPr>
            <p:cNvPr id="256" name="直線コネクタ 255"/>
            <p:cNvCxnSpPr/>
            <p:nvPr/>
          </p:nvCxnSpPr>
          <p:spPr>
            <a:xfrm>
              <a:off x="6842725" y="1915954"/>
              <a:ext cx="0" cy="547299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コネクタ 256"/>
            <p:cNvCxnSpPr/>
            <p:nvPr/>
          </p:nvCxnSpPr>
          <p:spPr>
            <a:xfrm>
              <a:off x="6226775" y="1915954"/>
              <a:ext cx="0" cy="5472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グループ化 259"/>
          <p:cNvGrpSpPr/>
          <p:nvPr/>
        </p:nvGrpSpPr>
        <p:grpSpPr>
          <a:xfrm>
            <a:off x="9213284" y="3726921"/>
            <a:ext cx="144165" cy="144165"/>
            <a:chOff x="3726180" y="396240"/>
            <a:chExt cx="236220" cy="236220"/>
          </a:xfrm>
        </p:grpSpPr>
        <p:sp>
          <p:nvSpPr>
            <p:cNvPr id="261" name="円/楕円 260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二等辺三角形 261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3" name="グループ化 262"/>
          <p:cNvGrpSpPr/>
          <p:nvPr/>
        </p:nvGrpSpPr>
        <p:grpSpPr>
          <a:xfrm>
            <a:off x="9430480" y="3726921"/>
            <a:ext cx="144165" cy="144165"/>
            <a:chOff x="5292731" y="2541187"/>
            <a:chExt cx="144165" cy="144165"/>
          </a:xfrm>
        </p:grpSpPr>
        <p:sp>
          <p:nvSpPr>
            <p:cNvPr id="264" name="円/楕円 263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正方形/長方形 264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6" name="正方形/長方形 265"/>
          <p:cNvSpPr/>
          <p:nvPr/>
        </p:nvSpPr>
        <p:spPr>
          <a:xfrm>
            <a:off x="5758763" y="4361286"/>
            <a:ext cx="4431958" cy="6566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7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39" y="4417839"/>
            <a:ext cx="164531" cy="1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8" name="グループ化 267"/>
          <p:cNvGrpSpPr/>
          <p:nvPr/>
        </p:nvGrpSpPr>
        <p:grpSpPr>
          <a:xfrm>
            <a:off x="9664220" y="4417839"/>
            <a:ext cx="144165" cy="144165"/>
            <a:chOff x="3726180" y="396240"/>
            <a:chExt cx="236220" cy="236220"/>
          </a:xfrm>
        </p:grpSpPr>
        <p:sp>
          <p:nvSpPr>
            <p:cNvPr id="269" name="円/楕円 268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二等辺三角形 269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1" name="グループ化 270"/>
          <p:cNvGrpSpPr/>
          <p:nvPr/>
        </p:nvGrpSpPr>
        <p:grpSpPr>
          <a:xfrm>
            <a:off x="9881416" y="4417839"/>
            <a:ext cx="144165" cy="144165"/>
            <a:chOff x="5292731" y="2541187"/>
            <a:chExt cx="144165" cy="144165"/>
          </a:xfrm>
        </p:grpSpPr>
        <p:sp>
          <p:nvSpPr>
            <p:cNvPr id="272" name="円/楕円 271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正方形/長方形 272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4" name="テキスト ボックス 273"/>
          <p:cNvSpPr txBox="1"/>
          <p:nvPr/>
        </p:nvSpPr>
        <p:spPr>
          <a:xfrm>
            <a:off x="5937523" y="4397704"/>
            <a:ext cx="280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/>
              <a:t>01 </a:t>
            </a:r>
            <a:r>
              <a:rPr kumimoji="1" lang="en-US" altLang="ja-JP" sz="700" dirty="0" err="1" smtClean="0"/>
              <a:t>Drumkit</a:t>
            </a:r>
            <a:r>
              <a:rPr kumimoji="1" lang="en-US" altLang="ja-JP" sz="700" dirty="0" smtClean="0"/>
              <a:t>  </a:t>
            </a:r>
            <a:r>
              <a:rPr kumimoji="1" lang="en-US" altLang="ja-JP" sz="700" dirty="0" err="1" smtClean="0"/>
              <a:t>Jdella</a:t>
            </a:r>
            <a:r>
              <a:rPr kumimoji="1" lang="en-US" altLang="ja-JP" sz="700" dirty="0" smtClean="0"/>
              <a:t> 100 beats .wav 44100Hz 16bit 4:21</a:t>
            </a:r>
            <a:endParaRPr kumimoji="1" lang="ja-JP" altLang="en-US" sz="700" dirty="0"/>
          </a:p>
        </p:txBody>
      </p:sp>
      <p:grpSp>
        <p:nvGrpSpPr>
          <p:cNvPr id="275" name="グループ化 274"/>
          <p:cNvGrpSpPr/>
          <p:nvPr/>
        </p:nvGrpSpPr>
        <p:grpSpPr>
          <a:xfrm>
            <a:off x="5809839" y="4638223"/>
            <a:ext cx="4305093" cy="348412"/>
            <a:chOff x="5809839" y="1902192"/>
            <a:chExt cx="4305093" cy="578323"/>
          </a:xfrm>
        </p:grpSpPr>
        <p:grpSp>
          <p:nvGrpSpPr>
            <p:cNvPr id="276" name="グループ化 275"/>
            <p:cNvGrpSpPr/>
            <p:nvPr/>
          </p:nvGrpSpPr>
          <p:grpSpPr>
            <a:xfrm>
              <a:off x="5809839" y="1902192"/>
              <a:ext cx="4305093" cy="578323"/>
              <a:chOff x="3412114" y="4406628"/>
              <a:chExt cx="2751851" cy="578323"/>
            </a:xfrm>
          </p:grpSpPr>
          <p:sp>
            <p:nvSpPr>
              <p:cNvPr id="279" name="正方形/長方形 278"/>
              <p:cNvSpPr/>
              <p:nvPr/>
            </p:nvSpPr>
            <p:spPr>
              <a:xfrm>
                <a:off x="3412114" y="4406628"/>
                <a:ext cx="2751851" cy="57832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80" name="図 2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790" y="4420390"/>
                <a:ext cx="2749175" cy="547299"/>
              </a:xfrm>
              <a:prstGeom prst="rect">
                <a:avLst/>
              </a:prstGeom>
            </p:spPr>
          </p:pic>
        </p:grpSp>
        <p:cxnSp>
          <p:nvCxnSpPr>
            <p:cNvPr id="277" name="直線コネクタ 276"/>
            <p:cNvCxnSpPr/>
            <p:nvPr/>
          </p:nvCxnSpPr>
          <p:spPr>
            <a:xfrm>
              <a:off x="6842725" y="1915954"/>
              <a:ext cx="0" cy="547299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/>
            <p:cNvCxnSpPr/>
            <p:nvPr/>
          </p:nvCxnSpPr>
          <p:spPr>
            <a:xfrm>
              <a:off x="6226775" y="1915954"/>
              <a:ext cx="0" cy="5472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グループ化 280"/>
          <p:cNvGrpSpPr/>
          <p:nvPr/>
        </p:nvGrpSpPr>
        <p:grpSpPr>
          <a:xfrm>
            <a:off x="9213284" y="4417839"/>
            <a:ext cx="144165" cy="144165"/>
            <a:chOff x="3726180" y="396240"/>
            <a:chExt cx="236220" cy="236220"/>
          </a:xfrm>
        </p:grpSpPr>
        <p:sp>
          <p:nvSpPr>
            <p:cNvPr id="282" name="円/楕円 281"/>
            <p:cNvSpPr/>
            <p:nvPr/>
          </p:nvSpPr>
          <p:spPr>
            <a:xfrm>
              <a:off x="3726180" y="396240"/>
              <a:ext cx="236220" cy="236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二等辺三角形 282"/>
            <p:cNvSpPr/>
            <p:nvPr/>
          </p:nvSpPr>
          <p:spPr>
            <a:xfrm rot="5400000">
              <a:off x="3791255" y="468630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4" name="グループ化 283"/>
          <p:cNvGrpSpPr/>
          <p:nvPr/>
        </p:nvGrpSpPr>
        <p:grpSpPr>
          <a:xfrm>
            <a:off x="9430480" y="4417839"/>
            <a:ext cx="144165" cy="144165"/>
            <a:chOff x="5292731" y="2541187"/>
            <a:chExt cx="144165" cy="144165"/>
          </a:xfrm>
        </p:grpSpPr>
        <p:sp>
          <p:nvSpPr>
            <p:cNvPr id="285" name="円/楕円 284"/>
            <p:cNvSpPr/>
            <p:nvPr/>
          </p:nvSpPr>
          <p:spPr>
            <a:xfrm>
              <a:off x="5292731" y="2541187"/>
              <a:ext cx="144165" cy="1441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正方形/長方形 285"/>
            <p:cNvSpPr/>
            <p:nvPr/>
          </p:nvSpPr>
          <p:spPr>
            <a:xfrm>
              <a:off x="5341953" y="2590409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テキスト ボックス 47"/>
          <p:cNvSpPr txBox="1"/>
          <p:nvPr/>
        </p:nvSpPr>
        <p:spPr>
          <a:xfrm>
            <a:off x="1744980" y="464820"/>
            <a:ext cx="706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ACID</a:t>
            </a:r>
            <a:r>
              <a:rPr kumimoji="1" lang="ja-JP" altLang="en-US" dirty="0" smtClean="0"/>
              <a:t>へドラッグドロップでファイルをやり取り可能な</a:t>
            </a:r>
            <a:r>
              <a:rPr kumimoji="1" lang="en-US" altLang="ja-JP" dirty="0" err="1" smtClean="0"/>
              <a:t>wav</a:t>
            </a:r>
            <a:r>
              <a:rPr lang="en-US" altLang="ja-JP" dirty="0" err="1" smtClean="0"/>
              <a:t>viewer</a:t>
            </a:r>
            <a:endParaRPr lang="en-US" altLang="ja-JP" dirty="0" smtClean="0"/>
          </a:p>
        </p:txBody>
      </p:sp>
      <p:sp>
        <p:nvSpPr>
          <p:cNvPr id="49" name="AutoShape 2" descr="「icon wav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1847850" y="1295400"/>
            <a:ext cx="8458200" cy="47053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0306049" y="1295400"/>
            <a:ext cx="189471" cy="47053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10306049" y="1864970"/>
            <a:ext cx="189471" cy="38563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1924050" y="1625256"/>
            <a:ext cx="8266671" cy="404965"/>
            <a:chOff x="1924050" y="1625256"/>
            <a:chExt cx="8266671" cy="404965"/>
          </a:xfrm>
        </p:grpSpPr>
        <p:sp>
          <p:nvSpPr>
            <p:cNvPr id="143" name="正方形/長方形 142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4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8" name="グループ化 147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149" name="円/楕円 148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二等辺三角形 149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1" name="グループ化 150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152" name="円/楕円 151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4" name="テキスト ボックス 153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145" name="グループ化 144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146" name="正方形/長方形 145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47" name="図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直線コネクタ 154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グループ化 156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158" name="円/楕円 157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二等辺三角形 158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161" name="円/楕円 160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7" name="グループ化 196"/>
          <p:cNvGrpSpPr/>
          <p:nvPr/>
        </p:nvGrpSpPr>
        <p:grpSpPr>
          <a:xfrm>
            <a:off x="1924050" y="2057787"/>
            <a:ext cx="8266671" cy="404965"/>
            <a:chOff x="1924050" y="1625256"/>
            <a:chExt cx="8266671" cy="404965"/>
          </a:xfrm>
        </p:grpSpPr>
        <p:sp>
          <p:nvSpPr>
            <p:cNvPr id="198" name="正方形/長方形 197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9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0" name="グループ化 199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301" name="円/楕円 300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2" name="二等辺三角形 301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1" name="グループ化 200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299" name="円/楕円 298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0" name="正方形/長方形 299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2" name="テキスト ボックス 201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287" name="グループ化 286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294" name="グループ化 293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297" name="正方形/長方形 296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98" name="図 29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295" name="直線コネクタ 294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グループ化 287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292" name="円/楕円 291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3" name="二等辺三角形 292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9" name="グループ化 288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290" name="円/楕円 289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1" name="正方形/長方形 290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3" name="グループ化 302"/>
          <p:cNvGrpSpPr/>
          <p:nvPr/>
        </p:nvGrpSpPr>
        <p:grpSpPr>
          <a:xfrm>
            <a:off x="1924050" y="2503624"/>
            <a:ext cx="8266671" cy="404965"/>
            <a:chOff x="1924050" y="1625256"/>
            <a:chExt cx="8266671" cy="404965"/>
          </a:xfrm>
        </p:grpSpPr>
        <p:sp>
          <p:nvSpPr>
            <p:cNvPr id="304" name="正方形/長方形 303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5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6" name="グループ化 305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323" name="円/楕円 322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二等辺三角形 323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07" name="グループ化 306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321" name="円/楕円 320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2" name="正方形/長方形 321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8" name="テキスト ボックス 307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09" name="グループ化 308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316" name="グループ化 315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319" name="正方形/長方形 318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320" name="図 3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317" name="直線コネクタ 316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線コネクタ 317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グループ化 309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314" name="円/楕円 313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5" name="二等辺三角形 314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1" name="グループ化 310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312" name="円/楕円 311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3" name="正方形/長方形 312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25" name="グループ化 324"/>
          <p:cNvGrpSpPr/>
          <p:nvPr/>
        </p:nvGrpSpPr>
        <p:grpSpPr>
          <a:xfrm>
            <a:off x="1924050" y="2936155"/>
            <a:ext cx="8266671" cy="404965"/>
            <a:chOff x="1924050" y="1625256"/>
            <a:chExt cx="8266671" cy="404965"/>
          </a:xfrm>
        </p:grpSpPr>
        <p:sp>
          <p:nvSpPr>
            <p:cNvPr id="326" name="正方形/長方形 325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27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8" name="グループ化 327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345" name="円/楕円 344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二等辺三角形 345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9" name="グループ化 328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343" name="円/楕円 342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正方形/長方形 343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0" name="テキスト ボックス 329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31" name="グループ化 330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338" name="グループ化 337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341" name="正方形/長方形 340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342" name="図 3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339" name="直線コネクタ 338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線コネクタ 339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グループ化 331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336" name="円/楕円 335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二等辺三角形 336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334" name="円/楕円 333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7" name="グループ化 346"/>
          <p:cNvGrpSpPr/>
          <p:nvPr/>
        </p:nvGrpSpPr>
        <p:grpSpPr>
          <a:xfrm>
            <a:off x="1924050" y="3362218"/>
            <a:ext cx="8266671" cy="404965"/>
            <a:chOff x="1924050" y="1625256"/>
            <a:chExt cx="8266671" cy="404965"/>
          </a:xfrm>
        </p:grpSpPr>
        <p:sp>
          <p:nvSpPr>
            <p:cNvPr id="348" name="正方形/長方形 347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49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0" name="グループ化 349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367" name="円/楕円 366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二等辺三角形 367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1" name="グループ化 350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365" name="円/楕円 364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正方形/長方形 365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2" name="テキスト ボックス 351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53" name="グループ化 352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360" name="グループ化 359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363" name="正方形/長方形 362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364" name="図 36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361" name="直線コネクタ 360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線コネクタ 361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グループ化 353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358" name="円/楕円 357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二等辺三角形 358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5" name="グループ化 354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356" name="円/楕円 355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正方形/長方形 356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69" name="グループ化 368"/>
          <p:cNvGrpSpPr/>
          <p:nvPr/>
        </p:nvGrpSpPr>
        <p:grpSpPr>
          <a:xfrm>
            <a:off x="1924050" y="3791048"/>
            <a:ext cx="8266671" cy="404965"/>
            <a:chOff x="1924050" y="1625256"/>
            <a:chExt cx="8266671" cy="404965"/>
          </a:xfrm>
        </p:grpSpPr>
        <p:sp>
          <p:nvSpPr>
            <p:cNvPr id="370" name="正方形/長方形 369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71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2" name="グループ化 371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389" name="円/楕円 388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0" name="二等辺三角形 389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73" name="グループ化 372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387" name="円/楕円 386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8" name="正方形/長方形 387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4" name="テキスト ボックス 373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75" name="グループ化 374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382" name="グループ化 381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385" name="正方形/長方形 384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386" name="図 38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383" name="直線コネクタ 382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線コネクタ 383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グループ化 375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380" name="円/楕円 379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1" name="二等辺三角形 380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77" name="グループ化 376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378" name="円/楕円 377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9" name="正方形/長方形 378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91" name="グループ化 390"/>
          <p:cNvGrpSpPr/>
          <p:nvPr/>
        </p:nvGrpSpPr>
        <p:grpSpPr>
          <a:xfrm>
            <a:off x="1924050" y="4223579"/>
            <a:ext cx="8266671" cy="404965"/>
            <a:chOff x="1924050" y="1625256"/>
            <a:chExt cx="8266671" cy="404965"/>
          </a:xfrm>
        </p:grpSpPr>
        <p:sp>
          <p:nvSpPr>
            <p:cNvPr id="392" name="正方形/長方形 391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93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4" name="グループ化 393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411" name="円/楕円 410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2" name="二等辺三角形 411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5" name="グループ化 394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409" name="円/楕円 408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正方形/長方形 409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6" name="テキスト ボックス 395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397" name="グループ化 396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404" name="グループ化 403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407" name="正方形/長方形 406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08" name="図 40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405" name="直線コネクタ 404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線コネクタ 405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グループ化 397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402" name="円/楕円 401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3" name="二等辺三角形 402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9" name="グループ化 398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400" name="円/楕円 399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3" name="グループ化 412"/>
          <p:cNvGrpSpPr/>
          <p:nvPr/>
        </p:nvGrpSpPr>
        <p:grpSpPr>
          <a:xfrm>
            <a:off x="1924050" y="4669416"/>
            <a:ext cx="8266671" cy="404965"/>
            <a:chOff x="1924050" y="1625256"/>
            <a:chExt cx="8266671" cy="404965"/>
          </a:xfrm>
        </p:grpSpPr>
        <p:sp>
          <p:nvSpPr>
            <p:cNvPr id="414" name="正方形/長方形 413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15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6" name="グループ化 415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433" name="円/楕円 432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4" name="二等辺三角形 433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7" name="グループ化 416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431" name="円/楕円 430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8" name="テキスト ボックス 417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419" name="グループ化 418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426" name="グループ化 425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429" name="正方形/長方形 428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30" name="図 42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427" name="直線コネクタ 426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コネクタ 427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" name="グループ化 419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424" name="円/楕円 423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5" name="二等辺三角形 424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1" name="グループ化 420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422" name="円/楕円 421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5" name="グループ化 434"/>
          <p:cNvGrpSpPr/>
          <p:nvPr/>
        </p:nvGrpSpPr>
        <p:grpSpPr>
          <a:xfrm>
            <a:off x="1924050" y="5101947"/>
            <a:ext cx="8266671" cy="404965"/>
            <a:chOff x="1924050" y="1625256"/>
            <a:chExt cx="8266671" cy="404965"/>
          </a:xfrm>
        </p:grpSpPr>
        <p:sp>
          <p:nvSpPr>
            <p:cNvPr id="436" name="正方形/長方形 435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37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8" name="グループ化 437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455" name="円/楕円 454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6" name="二等辺三角形 455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9" name="グループ化 438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453" name="円/楕円 452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4" name="正方形/長方形 453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40" name="テキスト ボックス 439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441" name="グループ化 440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448" name="グループ化 447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451" name="正方形/長方形 450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52" name="図 45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449" name="直線コネクタ 448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線コネクタ 449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グループ化 441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446" name="円/楕円 445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7" name="二等辺三角形 446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43" name="グループ化 442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444" name="円/楕円 443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5" name="正方形/長方形 444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57" name="グループ化 456"/>
          <p:cNvGrpSpPr/>
          <p:nvPr/>
        </p:nvGrpSpPr>
        <p:grpSpPr>
          <a:xfrm>
            <a:off x="1924050" y="5528010"/>
            <a:ext cx="8266671" cy="404965"/>
            <a:chOff x="1924050" y="1625256"/>
            <a:chExt cx="8266671" cy="404965"/>
          </a:xfrm>
        </p:grpSpPr>
        <p:sp>
          <p:nvSpPr>
            <p:cNvPr id="458" name="正方形/長方形 457"/>
            <p:cNvSpPr/>
            <p:nvPr/>
          </p:nvSpPr>
          <p:spPr>
            <a:xfrm>
              <a:off x="1924050" y="1625256"/>
              <a:ext cx="8266671" cy="4049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59" name="Picture 4" descr="http://0.tqn.com/d/pcsupport/1/S/q/_/-/-/wav-fi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011" y="1745473"/>
              <a:ext cx="164531" cy="1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0" name="グループ化 459"/>
            <p:cNvGrpSpPr/>
            <p:nvPr/>
          </p:nvGrpSpPr>
          <p:grpSpPr>
            <a:xfrm>
              <a:off x="5096078" y="1755656"/>
              <a:ext cx="144165" cy="144165"/>
              <a:chOff x="3726180" y="396240"/>
              <a:chExt cx="236220" cy="236220"/>
            </a:xfrm>
          </p:grpSpPr>
          <p:sp>
            <p:nvSpPr>
              <p:cNvPr id="477" name="円/楕円 476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8" name="二等辺三角形 477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61" name="グループ化 460"/>
            <p:cNvGrpSpPr/>
            <p:nvPr/>
          </p:nvGrpSpPr>
          <p:grpSpPr>
            <a:xfrm>
              <a:off x="5313274" y="1755656"/>
              <a:ext cx="144165" cy="144165"/>
              <a:chOff x="5292731" y="2541187"/>
              <a:chExt cx="144165" cy="144165"/>
            </a:xfrm>
          </p:grpSpPr>
          <p:sp>
            <p:nvSpPr>
              <p:cNvPr id="475" name="円/楕円 474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6" name="正方形/長方形 475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2" name="テキスト ボックス 461"/>
            <p:cNvSpPr txBox="1"/>
            <p:nvPr/>
          </p:nvSpPr>
          <p:spPr>
            <a:xfrm>
              <a:off x="2102757" y="1727711"/>
              <a:ext cx="28038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 dirty="0" smtClean="0"/>
                <a:t>01 </a:t>
              </a:r>
              <a:r>
                <a:rPr kumimoji="1" lang="en-US" altLang="ja-JP" sz="700" dirty="0" err="1" smtClean="0"/>
                <a:t>Drumkit</a:t>
              </a:r>
              <a:r>
                <a:rPr kumimoji="1" lang="en-US" altLang="ja-JP" sz="700" dirty="0" smtClean="0"/>
                <a:t>  </a:t>
              </a:r>
              <a:r>
                <a:rPr kumimoji="1" lang="en-US" altLang="ja-JP" sz="700" dirty="0" err="1" smtClean="0"/>
                <a:t>Jdella</a:t>
              </a:r>
              <a:r>
                <a:rPr kumimoji="1" lang="en-US" altLang="ja-JP" sz="700" dirty="0" smtClean="0"/>
                <a:t> 100 beats .wav 44100Hz 16bit 4:21</a:t>
              </a:r>
              <a:endParaRPr kumimoji="1" lang="ja-JP" altLang="en-US" sz="700" dirty="0"/>
            </a:p>
          </p:txBody>
        </p:sp>
        <p:grpSp>
          <p:nvGrpSpPr>
            <p:cNvPr id="463" name="グループ化 462"/>
            <p:cNvGrpSpPr/>
            <p:nvPr/>
          </p:nvGrpSpPr>
          <p:grpSpPr>
            <a:xfrm>
              <a:off x="5809839" y="1653532"/>
              <a:ext cx="4305093" cy="348412"/>
              <a:chOff x="5809839" y="1902192"/>
              <a:chExt cx="4305093" cy="578323"/>
            </a:xfrm>
          </p:grpSpPr>
          <p:grpSp>
            <p:nvGrpSpPr>
              <p:cNvPr id="470" name="グループ化 469"/>
              <p:cNvGrpSpPr/>
              <p:nvPr/>
            </p:nvGrpSpPr>
            <p:grpSpPr>
              <a:xfrm>
                <a:off x="5809839" y="1902192"/>
                <a:ext cx="4305093" cy="578323"/>
                <a:chOff x="3412114" y="4406628"/>
                <a:chExt cx="2751851" cy="578323"/>
              </a:xfrm>
            </p:grpSpPr>
            <p:sp>
              <p:nvSpPr>
                <p:cNvPr id="473" name="正方形/長方形 472"/>
                <p:cNvSpPr/>
                <p:nvPr/>
              </p:nvSpPr>
              <p:spPr>
                <a:xfrm>
                  <a:off x="3412114" y="4406628"/>
                  <a:ext cx="2751851" cy="578323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474" name="図 47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4790" y="4420390"/>
                  <a:ext cx="2749175" cy="547299"/>
                </a:xfrm>
                <a:prstGeom prst="rect">
                  <a:avLst/>
                </a:prstGeom>
              </p:spPr>
            </p:pic>
          </p:grpSp>
          <p:cxnSp>
            <p:nvCxnSpPr>
              <p:cNvPr id="471" name="直線コネクタ 470"/>
              <p:cNvCxnSpPr/>
              <p:nvPr/>
            </p:nvCxnSpPr>
            <p:spPr>
              <a:xfrm>
                <a:off x="6842725" y="1915954"/>
                <a:ext cx="0" cy="547299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直線コネクタ 471"/>
              <p:cNvCxnSpPr/>
              <p:nvPr/>
            </p:nvCxnSpPr>
            <p:spPr>
              <a:xfrm>
                <a:off x="6226775" y="1915954"/>
                <a:ext cx="0" cy="5472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4" name="グループ化 463"/>
            <p:cNvGrpSpPr/>
            <p:nvPr/>
          </p:nvGrpSpPr>
          <p:grpSpPr>
            <a:xfrm>
              <a:off x="4645142" y="1755656"/>
              <a:ext cx="144165" cy="144165"/>
              <a:chOff x="3726180" y="396240"/>
              <a:chExt cx="236220" cy="236220"/>
            </a:xfrm>
          </p:grpSpPr>
          <p:sp>
            <p:nvSpPr>
              <p:cNvPr id="468" name="円/楕円 467"/>
              <p:cNvSpPr/>
              <p:nvPr/>
            </p:nvSpPr>
            <p:spPr>
              <a:xfrm>
                <a:off x="3726180" y="396240"/>
                <a:ext cx="236220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9" name="二等辺三角形 468"/>
              <p:cNvSpPr/>
              <p:nvPr/>
            </p:nvSpPr>
            <p:spPr>
              <a:xfrm rot="5400000">
                <a:off x="3791255" y="468630"/>
                <a:ext cx="106070" cy="9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65" name="グループ化 464"/>
            <p:cNvGrpSpPr/>
            <p:nvPr/>
          </p:nvGrpSpPr>
          <p:grpSpPr>
            <a:xfrm>
              <a:off x="4862338" y="1755656"/>
              <a:ext cx="144165" cy="144165"/>
              <a:chOff x="5292731" y="2541187"/>
              <a:chExt cx="144165" cy="144165"/>
            </a:xfrm>
          </p:grpSpPr>
          <p:sp>
            <p:nvSpPr>
              <p:cNvPr id="466" name="円/楕円 465"/>
              <p:cNvSpPr/>
              <p:nvPr/>
            </p:nvSpPr>
            <p:spPr>
              <a:xfrm>
                <a:off x="5292731" y="2541187"/>
                <a:ext cx="144165" cy="1441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7" name="正方形/長方形 466"/>
              <p:cNvSpPr/>
              <p:nvPr/>
            </p:nvSpPr>
            <p:spPr>
              <a:xfrm>
                <a:off x="5341953" y="2590409"/>
                <a:ext cx="4571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b="84582"/>
          <a:stretch/>
        </p:blipFill>
        <p:spPr>
          <a:xfrm>
            <a:off x="1794474" y="978470"/>
            <a:ext cx="8701045" cy="2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グループ化 240"/>
          <p:cNvGrpSpPr/>
          <p:nvPr/>
        </p:nvGrpSpPr>
        <p:grpSpPr>
          <a:xfrm>
            <a:off x="1799192" y="756361"/>
            <a:ext cx="8811658" cy="5416624"/>
            <a:chOff x="1799192" y="756361"/>
            <a:chExt cx="8811658" cy="5416624"/>
          </a:xfrm>
        </p:grpSpPr>
        <p:grpSp>
          <p:nvGrpSpPr>
            <p:cNvPr id="2" name="Window"/>
            <p:cNvGrpSpPr/>
            <p:nvPr>
              <p:custDataLst>
                <p:custData r:id="rId1"/>
              </p:custDataLst>
            </p:nvPr>
          </p:nvGrpSpPr>
          <p:grpSpPr>
            <a:xfrm>
              <a:off x="1799192" y="756361"/>
              <a:ext cx="8811658" cy="5416624"/>
              <a:chOff x="0" y="0"/>
              <a:chExt cx="9144000" cy="68580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3" name="WindowTitle"/>
                <p:cNvSpPr txBox="1"/>
                <p:nvPr/>
              </p:nvSpPr>
              <p:spPr>
                <a:xfrm>
                  <a:off x="240976" y="42736"/>
                  <a:ext cx="99931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4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2009775" y="1625256"/>
              <a:ext cx="8266671" cy="404965"/>
              <a:chOff x="1924050" y="1625256"/>
              <a:chExt cx="8266671" cy="404965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6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グループ化 16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34" name="円/楕円 33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二等辺三角形 34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" name="グループ化 17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32" name="円/楕円 31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" name="テキスト ボックス 18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20" name="グループ化 19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27" name="グループ化 26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30" name="正方形/長方形 29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31" name="図 3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8" name="直線コネクタ 27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グループ化 20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5" name="円/楕円 24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二等辺三角形 25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" name="グループ化 21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3" name="円/楕円 22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6" name="グループ化 35"/>
            <p:cNvGrpSpPr/>
            <p:nvPr/>
          </p:nvGrpSpPr>
          <p:grpSpPr>
            <a:xfrm>
              <a:off x="2009775" y="2057787"/>
              <a:ext cx="8266671" cy="404965"/>
              <a:chOff x="1924050" y="1625256"/>
              <a:chExt cx="8266671" cy="404965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8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グループ化 38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56" name="円/楕円 55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二等辺三角形 56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54" name="円/楕円 53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正方形/長方形 54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1" name="テキスト ボックス 40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42" name="グループ化 41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52" name="正方形/長方形 51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53" name="図 5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47" name="円/楕円 46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二等辺三角形 47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正方形/長方形 45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58" name="グループ化 57"/>
            <p:cNvGrpSpPr/>
            <p:nvPr/>
          </p:nvGrpSpPr>
          <p:grpSpPr>
            <a:xfrm>
              <a:off x="2009775" y="2503624"/>
              <a:ext cx="8266671" cy="404965"/>
              <a:chOff x="1924050" y="1625256"/>
              <a:chExt cx="8266671" cy="404965"/>
            </a:xfrm>
          </p:grpSpPr>
          <p:sp>
            <p:nvSpPr>
              <p:cNvPr id="59" name="正方形/長方形 58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0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1" name="グループ化 60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78" name="円/楕円 77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" name="二等辺三角形 78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2" name="グループ化 61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76" name="円/楕円 75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7" name="正方形/長方形 76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3" name="テキスト ボックス 62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64" name="グループ化 63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71" name="グループ化 70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74" name="正方形/長方形 73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75" name="図 7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2" name="直線コネクタ 71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グループ化 64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69" name="円/楕円 68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二等辺三角形 69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6" name="グループ化 65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67" name="円/楕円 66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正方形/長方形 67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0" name="グループ化 79"/>
            <p:cNvGrpSpPr/>
            <p:nvPr/>
          </p:nvGrpSpPr>
          <p:grpSpPr>
            <a:xfrm>
              <a:off x="2009775" y="2936155"/>
              <a:ext cx="8266671" cy="404965"/>
              <a:chOff x="1924050" y="1625256"/>
              <a:chExt cx="8266671" cy="404965"/>
            </a:xfrm>
          </p:grpSpPr>
          <p:sp>
            <p:nvSpPr>
              <p:cNvPr id="81" name="正方形/長方形 80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2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3" name="グループ化 82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00" name="円/楕円 99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二等辺三角形 100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4" name="グループ化 83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98" name="円/楕円 97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正方形/長方形 98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5" name="テキスト ボックス 84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86" name="グループ化 85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93" name="グループ化 92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96" name="正方形/長方形 95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97" name="図 9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4" name="直線コネクタ 93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グループ化 86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91" name="円/楕円 90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二等辺三角形 91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8" name="グループ化 87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89" name="円/楕円 88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02" name="グループ化 101"/>
            <p:cNvGrpSpPr/>
            <p:nvPr/>
          </p:nvGrpSpPr>
          <p:grpSpPr>
            <a:xfrm>
              <a:off x="2009775" y="3362218"/>
              <a:ext cx="8266671" cy="404965"/>
              <a:chOff x="1924050" y="1625256"/>
              <a:chExt cx="8266671" cy="404965"/>
            </a:xfrm>
          </p:grpSpPr>
          <p:sp>
            <p:nvSpPr>
              <p:cNvPr id="103" name="正方形/長方形 102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4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5" name="グループ化 104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22" name="円/楕円 121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" name="二等辺三角形 122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6" name="グループ化 105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20" name="円/楕円 119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" name="正方形/長方形 120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7" name="テキスト ボックス 106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08" name="グループ化 107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15" name="グループ化 114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18" name="正方形/長方形 117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19" name="図 11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6" name="直線コネクタ 115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13" name="円/楕円 112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二等辺三角形 113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0" name="グループ化 109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11" name="円/楕円 110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" name="正方形/長方形 111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4" name="グループ化 123"/>
            <p:cNvGrpSpPr/>
            <p:nvPr/>
          </p:nvGrpSpPr>
          <p:grpSpPr>
            <a:xfrm>
              <a:off x="2009775" y="3791048"/>
              <a:ext cx="8266671" cy="404965"/>
              <a:chOff x="1924050" y="1625256"/>
              <a:chExt cx="8266671" cy="404965"/>
            </a:xfrm>
          </p:grpSpPr>
          <p:sp>
            <p:nvSpPr>
              <p:cNvPr id="125" name="正方形/長方形 124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6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7" name="グループ化 126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44" name="円/楕円 143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二等辺三角形 144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8" name="グループ化 127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42" name="円/楕円 141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正方形/長方形 142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9" name="テキスト ボックス 128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30" name="グループ化 129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37" name="グループ化 136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40" name="正方形/長方形 139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41" name="図 14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38" name="直線コネクタ 137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コネクタ 138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グループ化 130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35" name="円/楕円 134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二等辺三角形 135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2" name="グループ化 131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33" name="円/楕円 132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正方形/長方形 133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46" name="グループ化 145"/>
            <p:cNvGrpSpPr/>
            <p:nvPr/>
          </p:nvGrpSpPr>
          <p:grpSpPr>
            <a:xfrm>
              <a:off x="2009775" y="4223579"/>
              <a:ext cx="8266671" cy="404965"/>
              <a:chOff x="1924050" y="1625256"/>
              <a:chExt cx="8266671" cy="404965"/>
            </a:xfrm>
          </p:grpSpPr>
          <p:sp>
            <p:nvSpPr>
              <p:cNvPr id="147" name="正方形/長方形 146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8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9" name="グループ化 148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66" name="円/楕円 165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二等辺三角形 166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0" name="グループ化 149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64" name="円/楕円 163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正方形/長方形 164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1" name="テキスト ボックス 150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52" name="グループ化 151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59" name="グループ化 158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62" name="正方形/長方形 161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63" name="図 16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0" name="直線コネクタ 159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グループ化 152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57" name="円/楕円 156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二等辺三角形 157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4" name="グループ化 153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55" name="円/楕円 154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正方形/長方形 155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68" name="グループ化 167"/>
            <p:cNvGrpSpPr/>
            <p:nvPr/>
          </p:nvGrpSpPr>
          <p:grpSpPr>
            <a:xfrm>
              <a:off x="2009775" y="4669416"/>
              <a:ext cx="8266671" cy="404965"/>
              <a:chOff x="1924050" y="1625256"/>
              <a:chExt cx="8266671" cy="404965"/>
            </a:xfrm>
          </p:grpSpPr>
          <p:sp>
            <p:nvSpPr>
              <p:cNvPr id="169" name="正方形/長方形 168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0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1" name="グループ化 170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88" name="円/楕円 187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二等辺三角形 188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2" name="グループ化 171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86" name="円/楕円 185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" name="正方形/長方形 186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3" name="テキスト ボックス 172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74" name="グループ化 173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181" name="グループ化 180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184" name="正方形/長方形 183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85" name="図 18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2" name="直線コネクタ 181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グループ化 174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179" name="円/楕円 178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二等辺三角形 179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6" name="グループ化 175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77" name="円/楕円 176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8" name="正方形/長方形 177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0" name="グループ化 189"/>
            <p:cNvGrpSpPr/>
            <p:nvPr/>
          </p:nvGrpSpPr>
          <p:grpSpPr>
            <a:xfrm>
              <a:off x="2009775" y="5101947"/>
              <a:ext cx="8266671" cy="404965"/>
              <a:chOff x="1924050" y="1625256"/>
              <a:chExt cx="8266671" cy="404965"/>
            </a:xfrm>
          </p:grpSpPr>
          <p:sp>
            <p:nvSpPr>
              <p:cNvPr id="191" name="正方形/長方形 190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92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3" name="グループ化 192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10" name="円/楕円 209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" name="二等辺三角形 210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4" name="グループ化 193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08" name="円/楕円 207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" name="正方形/長方形 208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5" name="テキスト ボックス 194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196" name="グループ化 195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203" name="グループ化 202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206" name="正方形/長方形 205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207" name="図 20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04" name="直線コネクタ 203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コネクタ 204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グループ化 196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01" name="円/楕円 200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二等辺三角形 201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" name="グループ化 197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199" name="円/楕円 198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正方形/長方形 199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12" name="グループ化 211"/>
            <p:cNvGrpSpPr/>
            <p:nvPr/>
          </p:nvGrpSpPr>
          <p:grpSpPr>
            <a:xfrm>
              <a:off x="2009775" y="5528010"/>
              <a:ext cx="8266671" cy="404965"/>
              <a:chOff x="1924050" y="1625256"/>
              <a:chExt cx="8266671" cy="404965"/>
            </a:xfrm>
          </p:grpSpPr>
          <p:sp>
            <p:nvSpPr>
              <p:cNvPr id="213" name="正方形/長方形 212"/>
              <p:cNvSpPr/>
              <p:nvPr/>
            </p:nvSpPr>
            <p:spPr>
              <a:xfrm>
                <a:off x="1924050" y="1625256"/>
                <a:ext cx="8266671" cy="40496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14" name="Picture 4" descr="http://0.tqn.com/d/pcsupport/1/S/q/_/-/-/wav-fil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2011" y="1745473"/>
                <a:ext cx="164531" cy="164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5" name="グループ化 214"/>
              <p:cNvGrpSpPr/>
              <p:nvPr/>
            </p:nvGrpSpPr>
            <p:grpSpPr>
              <a:xfrm>
                <a:off x="5096078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32" name="円/楕円 231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二等辺三角形 232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6" name="グループ化 215"/>
              <p:cNvGrpSpPr/>
              <p:nvPr/>
            </p:nvGrpSpPr>
            <p:grpSpPr>
              <a:xfrm>
                <a:off x="5313274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30" name="円/楕円 229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1" name="正方形/長方形 230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7" name="テキスト ボックス 216"/>
              <p:cNvSpPr txBox="1"/>
              <p:nvPr/>
            </p:nvSpPr>
            <p:spPr>
              <a:xfrm>
                <a:off x="2102757" y="1727711"/>
                <a:ext cx="2803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700" dirty="0" smtClean="0"/>
                  <a:t>01 </a:t>
                </a:r>
                <a:r>
                  <a:rPr kumimoji="1" lang="en-US" altLang="ja-JP" sz="700" dirty="0" err="1" smtClean="0"/>
                  <a:t>Drumkit</a:t>
                </a:r>
                <a:r>
                  <a:rPr kumimoji="1" lang="en-US" altLang="ja-JP" sz="700" dirty="0" smtClean="0"/>
                  <a:t>  </a:t>
                </a:r>
                <a:r>
                  <a:rPr kumimoji="1" lang="en-US" altLang="ja-JP" sz="700" dirty="0" err="1" smtClean="0"/>
                  <a:t>Jdella</a:t>
                </a:r>
                <a:r>
                  <a:rPr kumimoji="1" lang="en-US" altLang="ja-JP" sz="700" dirty="0" smtClean="0"/>
                  <a:t> 100 beats .wav 44100Hz 16bit 4:21</a:t>
                </a:r>
                <a:endParaRPr kumimoji="1" lang="ja-JP" altLang="en-US" sz="700" dirty="0"/>
              </a:p>
            </p:txBody>
          </p:sp>
          <p:grpSp>
            <p:nvGrpSpPr>
              <p:cNvPr id="218" name="グループ化 217"/>
              <p:cNvGrpSpPr/>
              <p:nvPr/>
            </p:nvGrpSpPr>
            <p:grpSpPr>
              <a:xfrm>
                <a:off x="5809839" y="1653532"/>
                <a:ext cx="4305093" cy="348412"/>
                <a:chOff x="5809839" y="1902192"/>
                <a:chExt cx="4305093" cy="578323"/>
              </a:xfrm>
            </p:grpSpPr>
            <p:grpSp>
              <p:nvGrpSpPr>
                <p:cNvPr id="225" name="グループ化 224"/>
                <p:cNvGrpSpPr/>
                <p:nvPr/>
              </p:nvGrpSpPr>
              <p:grpSpPr>
                <a:xfrm>
                  <a:off x="5809839" y="1902192"/>
                  <a:ext cx="4305093" cy="578323"/>
                  <a:chOff x="3412114" y="4406628"/>
                  <a:chExt cx="2751851" cy="578323"/>
                </a:xfrm>
              </p:grpSpPr>
              <p:sp>
                <p:nvSpPr>
                  <p:cNvPr id="228" name="正方形/長方形 227"/>
                  <p:cNvSpPr/>
                  <p:nvPr/>
                </p:nvSpPr>
                <p:spPr>
                  <a:xfrm>
                    <a:off x="3412114" y="4406628"/>
                    <a:ext cx="2751851" cy="57832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229" name="図 22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14790" y="4420390"/>
                    <a:ext cx="2749175" cy="5472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26" name="直線コネクタ 225"/>
                <p:cNvCxnSpPr/>
                <p:nvPr/>
              </p:nvCxnSpPr>
              <p:spPr>
                <a:xfrm>
                  <a:off x="684272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線コネクタ 226"/>
                <p:cNvCxnSpPr/>
                <p:nvPr/>
              </p:nvCxnSpPr>
              <p:spPr>
                <a:xfrm>
                  <a:off x="6226775" y="1915954"/>
                  <a:ext cx="0" cy="54729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グループ化 218"/>
              <p:cNvGrpSpPr/>
              <p:nvPr/>
            </p:nvGrpSpPr>
            <p:grpSpPr>
              <a:xfrm>
                <a:off x="4645142" y="1755656"/>
                <a:ext cx="144165" cy="144165"/>
                <a:chOff x="3726180" y="396240"/>
                <a:chExt cx="236220" cy="236220"/>
              </a:xfrm>
            </p:grpSpPr>
            <p:sp>
              <p:nvSpPr>
                <p:cNvPr id="223" name="円/楕円 222"/>
                <p:cNvSpPr/>
                <p:nvPr/>
              </p:nvSpPr>
              <p:spPr>
                <a:xfrm>
                  <a:off x="3726180" y="396240"/>
                  <a:ext cx="236220" cy="2362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二等辺三角形 223"/>
                <p:cNvSpPr/>
                <p:nvPr/>
              </p:nvSpPr>
              <p:spPr>
                <a:xfrm rot="5400000">
                  <a:off x="3791255" y="468630"/>
                  <a:ext cx="106070" cy="9144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0" name="グループ化 219"/>
              <p:cNvGrpSpPr/>
              <p:nvPr/>
            </p:nvGrpSpPr>
            <p:grpSpPr>
              <a:xfrm>
                <a:off x="4862338" y="1755656"/>
                <a:ext cx="144165" cy="144165"/>
                <a:chOff x="5292731" y="2541187"/>
                <a:chExt cx="144165" cy="144165"/>
              </a:xfrm>
            </p:grpSpPr>
            <p:sp>
              <p:nvSpPr>
                <p:cNvPr id="221" name="円/楕円 220"/>
                <p:cNvSpPr/>
                <p:nvPr/>
              </p:nvSpPr>
              <p:spPr>
                <a:xfrm>
                  <a:off x="5292731" y="2541187"/>
                  <a:ext cx="144165" cy="14416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" name="正方形/長方形 221"/>
                <p:cNvSpPr/>
                <p:nvPr/>
              </p:nvSpPr>
              <p:spPr>
                <a:xfrm>
                  <a:off x="5341953" y="2590409"/>
                  <a:ext cx="45719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34" name="ScrollbarVertical"/>
            <p:cNvGrpSpPr/>
            <p:nvPr>
              <p:custDataLst>
                <p:custData r:id="rId2"/>
              </p:custDataLst>
            </p:nvPr>
          </p:nvGrpSpPr>
          <p:grpSpPr>
            <a:xfrm>
              <a:off x="10351401" y="1617639"/>
              <a:ext cx="147992" cy="4315336"/>
              <a:chOff x="4496659" y="1543109"/>
              <a:chExt cx="147992" cy="3562291"/>
            </a:xfrm>
          </p:grpSpPr>
          <p:sp>
            <p:nvSpPr>
              <p:cNvPr id="235" name="Background"/>
              <p:cNvSpPr/>
              <p:nvPr/>
            </p:nvSpPr>
            <p:spPr>
              <a:xfrm>
                <a:off x="4496659" y="1543109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6" name="Slider"/>
              <p:cNvSpPr>
                <a:spLocks/>
              </p:cNvSpPr>
              <p:nvPr/>
            </p:nvSpPr>
            <p:spPr>
              <a:xfrm>
                <a:off x="4496659" y="1842087"/>
                <a:ext cx="147992" cy="3465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UpArrow"/>
              <p:cNvSpPr>
                <a:spLocks/>
              </p:cNvSpPr>
              <p:nvPr/>
            </p:nvSpPr>
            <p:spPr>
              <a:xfrm>
                <a:off x="4539207" y="1567142"/>
                <a:ext cx="64008" cy="5283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DownArrow"/>
              <p:cNvSpPr>
                <a:spLocks/>
              </p:cNvSpPr>
              <p:nvPr/>
            </p:nvSpPr>
            <p:spPr>
              <a:xfrm rot="10800000">
                <a:off x="4539207" y="5031881"/>
                <a:ext cx="64008" cy="5283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0" name="正方形/長方形 239"/>
            <p:cNvSpPr/>
            <p:nvPr/>
          </p:nvSpPr>
          <p:spPr>
            <a:xfrm>
              <a:off x="2009775" y="1124553"/>
              <a:ext cx="8444433" cy="369332"/>
            </a:xfrm>
            <a:prstGeom prst="rect">
              <a:avLst/>
            </a:prstGeom>
            <a:solidFill>
              <a:srgbClr val="690D0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テキスト ボックス 238"/>
            <p:cNvSpPr txBox="1"/>
            <p:nvPr/>
          </p:nvSpPr>
          <p:spPr>
            <a:xfrm>
              <a:off x="1997383" y="1105792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TRACK MASTER</a:t>
              </a:r>
              <a:endParaRPr kumimoji="1" lang="ja-JP" altLang="en-US" b="1" dirty="0"/>
            </a:p>
          </p:txBody>
        </p:sp>
      </p:grpSp>
      <p:sp>
        <p:nvSpPr>
          <p:cNvPr id="242" name="テキスト ボックス 241"/>
          <p:cNvSpPr txBox="1"/>
          <p:nvPr/>
        </p:nvSpPr>
        <p:spPr>
          <a:xfrm>
            <a:off x="6312500" y="27577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720</a:t>
            </a:r>
            <a:endParaRPr kumimoji="1" lang="ja-JP" altLang="en-US" dirty="0"/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548302" y="31232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480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2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414337"/>
            <a:ext cx="11982450" cy="602932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04775" y="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QWidget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09675" y="7810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QLabel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0954" y="1147763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QScrolArea</a:t>
            </a:r>
            <a:r>
              <a:rPr lang="en-US" altLang="ja-JP" dirty="0" smtClean="0"/>
              <a:t> – </a:t>
            </a:r>
            <a:r>
              <a:rPr lang="en-US" altLang="ja-JP" dirty="0" err="1" smtClean="0"/>
              <a:t>QVBoxLayout</a:t>
            </a:r>
            <a:r>
              <a:rPr lang="en-US" altLang="ja-JP" dirty="0" smtClean="0"/>
              <a:t> – </a:t>
            </a:r>
            <a:r>
              <a:rPr lang="en-US" altLang="ja-JP" dirty="0" err="1" smtClean="0"/>
              <a:t>Qwidget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setMinimumSize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777199" y="147399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H:50px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200954" y="1517095"/>
            <a:ext cx="0" cy="2831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00954" y="824151"/>
            <a:ext cx="0" cy="2831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-777199" y="73699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H:50px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75876" y="608885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Spring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グループ化 86"/>
          <p:cNvGrpSpPr/>
          <p:nvPr/>
        </p:nvGrpSpPr>
        <p:grpSpPr>
          <a:xfrm>
            <a:off x="3101473" y="2506351"/>
            <a:ext cx="5391790" cy="1845299"/>
            <a:chOff x="2578821" y="3147406"/>
            <a:chExt cx="5391790" cy="1845299"/>
          </a:xfrm>
        </p:grpSpPr>
        <p:grpSp>
          <p:nvGrpSpPr>
            <p:cNvPr id="48" name="グループ化 47"/>
            <p:cNvGrpSpPr/>
            <p:nvPr/>
          </p:nvGrpSpPr>
          <p:grpSpPr>
            <a:xfrm>
              <a:off x="6156939" y="3147406"/>
              <a:ext cx="449351" cy="449351"/>
              <a:chOff x="4449106" y="4656891"/>
              <a:chExt cx="449351" cy="449351"/>
            </a:xfrm>
          </p:grpSpPr>
          <p:sp>
            <p:nvSpPr>
              <p:cNvPr id="2" name="円/楕円 1"/>
              <p:cNvSpPr/>
              <p:nvPr/>
            </p:nvSpPr>
            <p:spPr>
              <a:xfrm>
                <a:off x="4449106" y="4656891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/>
              <p:cNvSpPr/>
              <p:nvPr/>
            </p:nvSpPr>
            <p:spPr>
              <a:xfrm>
                <a:off x="4602530" y="4810315"/>
                <a:ext cx="142503" cy="142503"/>
              </a:xfrm>
              <a:prstGeom prst="rect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/>
          </p:nvGrpSpPr>
          <p:grpSpPr>
            <a:xfrm>
              <a:off x="4792619" y="3147406"/>
              <a:ext cx="449351" cy="449351"/>
              <a:chOff x="3047344" y="4656891"/>
              <a:chExt cx="449351" cy="449351"/>
            </a:xfrm>
          </p:grpSpPr>
          <p:sp>
            <p:nvSpPr>
              <p:cNvPr id="12" name="円/楕円 11"/>
              <p:cNvSpPr/>
              <p:nvPr/>
            </p:nvSpPr>
            <p:spPr>
              <a:xfrm>
                <a:off x="3047344" y="4656891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/>
              <p:cNvSpPr/>
              <p:nvPr/>
            </p:nvSpPr>
            <p:spPr>
              <a:xfrm rot="5400000">
                <a:off x="3172578" y="4795841"/>
                <a:ext cx="198882" cy="171450"/>
              </a:xfrm>
              <a:prstGeom prst="triangle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6839099" y="3147406"/>
              <a:ext cx="449351" cy="449351"/>
              <a:chOff x="5373599" y="4656891"/>
              <a:chExt cx="449351" cy="449351"/>
            </a:xfrm>
          </p:grpSpPr>
          <p:sp>
            <p:nvSpPr>
              <p:cNvPr id="6" name="円/楕円 5"/>
              <p:cNvSpPr/>
              <p:nvPr/>
            </p:nvSpPr>
            <p:spPr>
              <a:xfrm>
                <a:off x="5373599" y="4656891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山形 19"/>
              <p:cNvSpPr/>
              <p:nvPr/>
            </p:nvSpPr>
            <p:spPr>
              <a:xfrm>
                <a:off x="5516937" y="4783141"/>
                <a:ext cx="162674" cy="196850"/>
              </a:xfrm>
              <a:prstGeom prst="chevron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7521260" y="3147406"/>
              <a:ext cx="449351" cy="449351"/>
              <a:chOff x="5910174" y="4656891"/>
              <a:chExt cx="449351" cy="449351"/>
            </a:xfrm>
          </p:grpSpPr>
          <p:sp>
            <p:nvSpPr>
              <p:cNvPr id="9" name="円/楕円 8"/>
              <p:cNvSpPr/>
              <p:nvPr/>
            </p:nvSpPr>
            <p:spPr>
              <a:xfrm>
                <a:off x="5910174" y="4656891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山形 20"/>
              <p:cNvSpPr/>
              <p:nvPr/>
            </p:nvSpPr>
            <p:spPr>
              <a:xfrm rot="10800000">
                <a:off x="6053513" y="4783141"/>
                <a:ext cx="162674" cy="196850"/>
              </a:xfrm>
              <a:prstGeom prst="chevron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グループ化 50"/>
            <p:cNvGrpSpPr/>
            <p:nvPr/>
          </p:nvGrpSpPr>
          <p:grpSpPr>
            <a:xfrm>
              <a:off x="4110459" y="3147406"/>
              <a:ext cx="449351" cy="449351"/>
              <a:chOff x="2499373" y="4656891"/>
              <a:chExt cx="449351" cy="449351"/>
            </a:xfrm>
          </p:grpSpPr>
          <p:sp>
            <p:nvSpPr>
              <p:cNvPr id="22" name="円/楕円 21"/>
              <p:cNvSpPr/>
              <p:nvPr/>
            </p:nvSpPr>
            <p:spPr>
              <a:xfrm>
                <a:off x="2499373" y="4656891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604565" y="4782126"/>
                <a:ext cx="45719" cy="198882"/>
              </a:xfrm>
              <a:prstGeom prst="rect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/>
              <p:cNvSpPr/>
              <p:nvPr/>
            </p:nvSpPr>
            <p:spPr>
              <a:xfrm rot="5400000">
                <a:off x="2672234" y="4809709"/>
                <a:ext cx="198882" cy="143713"/>
              </a:xfrm>
              <a:prstGeom prst="triangle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5474779" y="3147406"/>
              <a:ext cx="449351" cy="449351"/>
              <a:chOff x="3747161" y="4656891"/>
              <a:chExt cx="449351" cy="449351"/>
            </a:xfrm>
          </p:grpSpPr>
          <p:sp>
            <p:nvSpPr>
              <p:cNvPr id="15" name="円/楕円 14"/>
              <p:cNvSpPr/>
              <p:nvPr/>
            </p:nvSpPr>
            <p:spPr>
              <a:xfrm>
                <a:off x="3747161" y="4656891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3992477" y="4810315"/>
                <a:ext cx="45943" cy="142503"/>
              </a:xfrm>
              <a:prstGeom prst="rect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3905253" y="4810315"/>
                <a:ext cx="45943" cy="142503"/>
              </a:xfrm>
              <a:prstGeom prst="rect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6156939" y="3852917"/>
              <a:ext cx="449351" cy="449351"/>
              <a:chOff x="4449106" y="5274724"/>
              <a:chExt cx="449351" cy="449351"/>
            </a:xfrm>
          </p:grpSpPr>
          <p:sp>
            <p:nvSpPr>
              <p:cNvPr id="29" name="円/楕円 28"/>
              <p:cNvSpPr/>
              <p:nvPr/>
            </p:nvSpPr>
            <p:spPr>
              <a:xfrm>
                <a:off x="4449106" y="527472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4602530" y="5428148"/>
                <a:ext cx="142503" cy="14250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4792619" y="3852917"/>
              <a:ext cx="449351" cy="449351"/>
              <a:chOff x="3047344" y="5274724"/>
              <a:chExt cx="449351" cy="449351"/>
            </a:xfrm>
          </p:grpSpPr>
          <p:sp>
            <p:nvSpPr>
              <p:cNvPr id="35" name="円/楕円 34"/>
              <p:cNvSpPr/>
              <p:nvPr/>
            </p:nvSpPr>
            <p:spPr>
              <a:xfrm>
                <a:off x="3047344" y="527472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/>
              <p:cNvSpPr/>
              <p:nvPr/>
            </p:nvSpPr>
            <p:spPr>
              <a:xfrm rot="5400000">
                <a:off x="3172578" y="5413674"/>
                <a:ext cx="198882" cy="171450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839099" y="3852917"/>
              <a:ext cx="449351" cy="449351"/>
              <a:chOff x="5373599" y="5274724"/>
              <a:chExt cx="449351" cy="449351"/>
            </a:xfrm>
          </p:grpSpPr>
          <p:sp>
            <p:nvSpPr>
              <p:cNvPr id="31" name="円/楕円 30"/>
              <p:cNvSpPr/>
              <p:nvPr/>
            </p:nvSpPr>
            <p:spPr>
              <a:xfrm>
                <a:off x="5373599" y="527472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山形 36"/>
              <p:cNvSpPr/>
              <p:nvPr/>
            </p:nvSpPr>
            <p:spPr>
              <a:xfrm>
                <a:off x="5516937" y="5400974"/>
                <a:ext cx="162674" cy="196850"/>
              </a:xfrm>
              <a:prstGeom prst="chevron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7521260" y="3852917"/>
              <a:ext cx="449351" cy="449351"/>
              <a:chOff x="5910174" y="5274724"/>
              <a:chExt cx="449351" cy="449351"/>
            </a:xfrm>
          </p:grpSpPr>
          <p:sp>
            <p:nvSpPr>
              <p:cNvPr id="32" name="円/楕円 31"/>
              <p:cNvSpPr/>
              <p:nvPr/>
            </p:nvSpPr>
            <p:spPr>
              <a:xfrm>
                <a:off x="5910174" y="527472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山形 37"/>
              <p:cNvSpPr/>
              <p:nvPr/>
            </p:nvSpPr>
            <p:spPr>
              <a:xfrm rot="10800000">
                <a:off x="6053513" y="5400974"/>
                <a:ext cx="162674" cy="196850"/>
              </a:xfrm>
              <a:prstGeom prst="chevron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4110459" y="3852917"/>
              <a:ext cx="449351" cy="449351"/>
              <a:chOff x="2499373" y="5274724"/>
              <a:chExt cx="449351" cy="449351"/>
            </a:xfrm>
          </p:grpSpPr>
          <p:sp>
            <p:nvSpPr>
              <p:cNvPr id="39" name="円/楕円 38"/>
              <p:cNvSpPr/>
              <p:nvPr/>
            </p:nvSpPr>
            <p:spPr>
              <a:xfrm>
                <a:off x="2499373" y="527472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2604565" y="5399959"/>
                <a:ext cx="45719" cy="19888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/>
              <p:cNvSpPr/>
              <p:nvPr/>
            </p:nvSpPr>
            <p:spPr>
              <a:xfrm rot="5400000">
                <a:off x="2672234" y="5427542"/>
                <a:ext cx="198882" cy="143713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5474779" y="3852917"/>
              <a:ext cx="449351" cy="449351"/>
              <a:chOff x="3747161" y="5274724"/>
              <a:chExt cx="449351" cy="449351"/>
            </a:xfrm>
          </p:grpSpPr>
          <p:sp>
            <p:nvSpPr>
              <p:cNvPr id="33" name="円/楕円 32"/>
              <p:cNvSpPr/>
              <p:nvPr/>
            </p:nvSpPr>
            <p:spPr>
              <a:xfrm>
                <a:off x="3747161" y="527472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3992477" y="5428148"/>
                <a:ext cx="45943" cy="14250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3905253" y="5428148"/>
                <a:ext cx="45943" cy="14250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635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テキスト ボックス 57"/>
            <p:cNvSpPr txBox="1"/>
            <p:nvPr/>
          </p:nvSpPr>
          <p:spPr>
            <a:xfrm>
              <a:off x="2578821" y="3211796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default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578821" y="3892926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push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2648296" y="4583363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hover</a:t>
              </a:r>
              <a:endParaRPr kumimoji="1" lang="ja-JP" altLang="en-US" dirty="0"/>
            </a:p>
          </p:txBody>
        </p:sp>
        <p:grpSp>
          <p:nvGrpSpPr>
            <p:cNvPr id="84" name="グループ化 83"/>
            <p:cNvGrpSpPr/>
            <p:nvPr/>
          </p:nvGrpSpPr>
          <p:grpSpPr>
            <a:xfrm>
              <a:off x="6156939" y="4543354"/>
              <a:ext cx="449351" cy="449351"/>
              <a:chOff x="6156939" y="4543354"/>
              <a:chExt cx="449351" cy="449351"/>
            </a:xfrm>
          </p:grpSpPr>
          <p:sp>
            <p:nvSpPr>
              <p:cNvPr id="62" name="円/楕円 61"/>
              <p:cNvSpPr/>
              <p:nvPr/>
            </p:nvSpPr>
            <p:spPr>
              <a:xfrm>
                <a:off x="6156939" y="454335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  <a:effectLst>
                <a:innerShdw blurRad="114300">
                  <a:schemeClr val="tx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/>
              <p:cNvSpPr/>
              <p:nvPr/>
            </p:nvSpPr>
            <p:spPr>
              <a:xfrm>
                <a:off x="6310363" y="4696778"/>
                <a:ext cx="142503" cy="142503"/>
              </a:xfrm>
              <a:prstGeom prst="rect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/>
          </p:nvGrpSpPr>
          <p:grpSpPr>
            <a:xfrm>
              <a:off x="4792619" y="4543354"/>
              <a:ext cx="449351" cy="449351"/>
              <a:chOff x="4792619" y="4543354"/>
              <a:chExt cx="449351" cy="449351"/>
            </a:xfrm>
          </p:grpSpPr>
          <p:sp>
            <p:nvSpPr>
              <p:cNvPr id="65" name="円/楕円 64"/>
              <p:cNvSpPr/>
              <p:nvPr/>
            </p:nvSpPr>
            <p:spPr>
              <a:xfrm>
                <a:off x="4792619" y="454335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  <a:effectLst>
                <a:innerShdw blurRad="114300">
                  <a:schemeClr val="tx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二等辺三角形 65"/>
              <p:cNvSpPr/>
              <p:nvPr/>
            </p:nvSpPr>
            <p:spPr>
              <a:xfrm rot="5400000">
                <a:off x="4917853" y="4682304"/>
                <a:ext cx="198882" cy="171450"/>
              </a:xfrm>
              <a:prstGeom prst="triangle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5" name="グループ化 84"/>
            <p:cNvGrpSpPr/>
            <p:nvPr/>
          </p:nvGrpSpPr>
          <p:grpSpPr>
            <a:xfrm>
              <a:off x="6839099" y="4543354"/>
              <a:ext cx="449351" cy="449351"/>
              <a:chOff x="6839099" y="4543354"/>
              <a:chExt cx="449351" cy="449351"/>
            </a:xfrm>
          </p:grpSpPr>
          <p:sp>
            <p:nvSpPr>
              <p:cNvPr id="68" name="円/楕円 67"/>
              <p:cNvSpPr/>
              <p:nvPr/>
            </p:nvSpPr>
            <p:spPr>
              <a:xfrm>
                <a:off x="6839099" y="454335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  <a:effectLst>
                <a:innerShdw blurRad="114300">
                  <a:schemeClr val="tx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山形 68"/>
              <p:cNvSpPr/>
              <p:nvPr/>
            </p:nvSpPr>
            <p:spPr>
              <a:xfrm>
                <a:off x="6982437" y="4669604"/>
                <a:ext cx="162674" cy="196850"/>
              </a:xfrm>
              <a:prstGeom prst="chevron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グループ化 85"/>
            <p:cNvGrpSpPr/>
            <p:nvPr/>
          </p:nvGrpSpPr>
          <p:grpSpPr>
            <a:xfrm>
              <a:off x="7521260" y="4543354"/>
              <a:ext cx="449351" cy="449351"/>
              <a:chOff x="7521260" y="4543354"/>
              <a:chExt cx="449351" cy="449351"/>
            </a:xfrm>
          </p:grpSpPr>
          <p:sp>
            <p:nvSpPr>
              <p:cNvPr id="71" name="円/楕円 70"/>
              <p:cNvSpPr/>
              <p:nvPr/>
            </p:nvSpPr>
            <p:spPr>
              <a:xfrm>
                <a:off x="7521260" y="454335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  <a:effectLst>
                <a:innerShdw blurRad="114300">
                  <a:schemeClr val="tx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山形 71"/>
              <p:cNvSpPr/>
              <p:nvPr/>
            </p:nvSpPr>
            <p:spPr>
              <a:xfrm rot="10800000">
                <a:off x="7664599" y="4669604"/>
                <a:ext cx="162674" cy="196850"/>
              </a:xfrm>
              <a:prstGeom prst="chevron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グループ化 80"/>
            <p:cNvGrpSpPr/>
            <p:nvPr/>
          </p:nvGrpSpPr>
          <p:grpSpPr>
            <a:xfrm>
              <a:off x="4110459" y="4543354"/>
              <a:ext cx="449351" cy="449351"/>
              <a:chOff x="4110459" y="4543354"/>
              <a:chExt cx="449351" cy="449351"/>
            </a:xfrm>
          </p:grpSpPr>
          <p:sp>
            <p:nvSpPr>
              <p:cNvPr id="74" name="円/楕円 73"/>
              <p:cNvSpPr/>
              <p:nvPr/>
            </p:nvSpPr>
            <p:spPr>
              <a:xfrm>
                <a:off x="4110459" y="454335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  <a:effectLst>
                <a:innerShdw blurRad="114300">
                  <a:schemeClr val="tx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4215651" y="4668589"/>
                <a:ext cx="45719" cy="198882"/>
              </a:xfrm>
              <a:prstGeom prst="rect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二等辺三角形 75"/>
              <p:cNvSpPr/>
              <p:nvPr/>
            </p:nvSpPr>
            <p:spPr>
              <a:xfrm rot="5400000">
                <a:off x="4283320" y="4696172"/>
                <a:ext cx="198882" cy="143713"/>
              </a:xfrm>
              <a:prstGeom prst="triangle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3" name="グループ化 82"/>
            <p:cNvGrpSpPr/>
            <p:nvPr/>
          </p:nvGrpSpPr>
          <p:grpSpPr>
            <a:xfrm>
              <a:off x="5474779" y="4543354"/>
              <a:ext cx="449351" cy="449351"/>
              <a:chOff x="5474779" y="4543354"/>
              <a:chExt cx="449351" cy="449351"/>
            </a:xfrm>
          </p:grpSpPr>
          <p:sp>
            <p:nvSpPr>
              <p:cNvPr id="78" name="円/楕円 77"/>
              <p:cNvSpPr/>
              <p:nvPr/>
            </p:nvSpPr>
            <p:spPr>
              <a:xfrm>
                <a:off x="5474779" y="4543354"/>
                <a:ext cx="449351" cy="449351"/>
              </a:xfrm>
              <a:prstGeom prst="ellipse">
                <a:avLst/>
              </a:prstGeom>
              <a:solidFill>
                <a:schemeClr val="bg1"/>
              </a:solidFill>
              <a:effectLst>
                <a:innerShdw blurRad="114300">
                  <a:schemeClr val="tx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5720095" y="4696778"/>
                <a:ext cx="45943" cy="142503"/>
              </a:xfrm>
              <a:prstGeom prst="rect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5632871" y="4696778"/>
                <a:ext cx="45943" cy="142503"/>
              </a:xfrm>
              <a:prstGeom prst="rect">
                <a:avLst/>
              </a:prstGeom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/>
          <p:cNvSpPr txBox="1"/>
          <p:nvPr/>
        </p:nvSpPr>
        <p:spPr>
          <a:xfrm>
            <a:off x="5298674" y="525532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Buttons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45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0.tqn.com/d/pcsupport/1/S/q/_/-/-/wav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011" y="3482435"/>
            <a:ext cx="363851" cy="3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DAB80DB6-04D5-4C9D-A0CD-11327F3254D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C74E524-DD8F-4F7C-872D-CEC775CDE97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5265F6D-CE72-460B-879D-EE037537C5E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6EDB56B-F2AD-4D5F-9E72-6FA301623D9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43F9F44-4EEE-4A03-A7A8-1A4EE4AB254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346F743-213D-4226-A3A2-388889A5DA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585</Words>
  <Application>Microsoft Office PowerPoint</Application>
  <PresentationFormat>ワイド画面</PresentationFormat>
  <Paragraphs>87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メイリオ</vt:lpstr>
      <vt:lpstr>Arial</vt:lpstr>
      <vt:lpstr>Century Gothic</vt:lpstr>
      <vt:lpstr>Segoe UI</vt:lpstr>
      <vt:lpstr>Wingdings 3</vt:lpstr>
      <vt:lpstr>イオン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野原 友幸</dc:creator>
  <cp:lastModifiedBy>野原 友幸</cp:lastModifiedBy>
  <cp:revision>14</cp:revision>
  <dcterms:created xsi:type="dcterms:W3CDTF">2016-09-29T05:34:24Z</dcterms:created>
  <dcterms:modified xsi:type="dcterms:W3CDTF">2016-09-29T09:07:44Z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