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B35"/>
    <a:srgbClr val="F3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EFCA-E2E9-4967-B194-DE310826C4B1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6C50-CAF8-4071-AE0E-566694C867D1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00288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EFCA-E2E9-4967-B194-DE310826C4B1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6C50-CAF8-4071-AE0E-566694C86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21621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EFCA-E2E9-4967-B194-DE310826C4B1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6C50-CAF8-4071-AE0E-566694C86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52730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EFCA-E2E9-4967-B194-DE310826C4B1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6C50-CAF8-4071-AE0E-566694C867D1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3113989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EFCA-E2E9-4967-B194-DE310826C4B1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6C50-CAF8-4071-AE0E-566694C86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15320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EFCA-E2E9-4967-B194-DE310826C4B1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6C50-CAF8-4071-AE0E-566694C867D1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294397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EFCA-E2E9-4967-B194-DE310826C4B1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6C50-CAF8-4071-AE0E-566694C86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777243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EFCA-E2E9-4967-B194-DE310826C4B1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6C50-CAF8-4071-AE0E-566694C86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01028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EFCA-E2E9-4967-B194-DE310826C4B1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6C50-CAF8-4071-AE0E-566694C86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80838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EFCA-E2E9-4967-B194-DE310826C4B1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6C50-CAF8-4071-AE0E-566694C86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56564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EFCA-E2E9-4967-B194-DE310826C4B1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6C50-CAF8-4071-AE0E-566694C86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93704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EFCA-E2E9-4967-B194-DE310826C4B1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6C50-CAF8-4071-AE0E-566694C86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40597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EFCA-E2E9-4967-B194-DE310826C4B1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6C50-CAF8-4071-AE0E-566694C86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55602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EFCA-E2E9-4967-B194-DE310826C4B1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6C50-CAF8-4071-AE0E-566694C86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50688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EFCA-E2E9-4967-B194-DE310826C4B1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6C50-CAF8-4071-AE0E-566694C86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71830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EFCA-E2E9-4967-B194-DE310826C4B1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6C50-CAF8-4071-AE0E-566694C86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43475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EFCA-E2E9-4967-B194-DE310826C4B1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6C50-CAF8-4071-AE0E-566694C86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89337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15EFCA-E2E9-4967-B194-DE310826C4B1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98A6C50-CAF8-4071-AE0E-566694C86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20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  <p:sldLayoutId id="2147484287" r:id="rId12"/>
    <p:sldLayoutId id="2147484288" r:id="rId13"/>
    <p:sldLayoutId id="2147484289" r:id="rId14"/>
    <p:sldLayoutId id="2147484290" r:id="rId15"/>
    <p:sldLayoutId id="2147484291" r:id="rId16"/>
    <p:sldLayoutId id="2147484292" r:id="rId17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ruppe-15.wp20.mylab.th-luebeck.d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25246" y="2923322"/>
            <a:ext cx="3091048" cy="2489341"/>
          </a:xfrm>
        </p:spPr>
        <p:txBody>
          <a:bodyPr>
            <a:noAutofit/>
          </a:bodyPr>
          <a:lstStyle/>
          <a:p>
            <a:pPr algn="ctr"/>
            <a:endParaRPr lang="de-DE" sz="1400" dirty="0" smtClean="0">
              <a:solidFill>
                <a:srgbClr val="242B35"/>
              </a:solidFill>
            </a:endParaRPr>
          </a:p>
          <a:p>
            <a:pPr algn="ctr"/>
            <a:r>
              <a:rPr lang="de-DE" sz="11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Konzipiert und erstellt von:</a:t>
            </a:r>
          </a:p>
          <a:p>
            <a:pPr algn="ctr"/>
            <a:r>
              <a:rPr lang="de-DE" sz="11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 Gibson</a:t>
            </a:r>
          </a:p>
          <a:p>
            <a:pPr algn="ctr"/>
            <a:r>
              <a:rPr lang="de-DE" sz="11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Frederic </a:t>
            </a:r>
            <a:r>
              <a:rPr lang="de-DE" sz="1100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Karliczek</a:t>
            </a:r>
            <a:endParaRPr lang="de-DE" sz="11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1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 Fischer</a:t>
            </a:r>
          </a:p>
          <a:p>
            <a:pPr algn="ctr"/>
            <a:r>
              <a:rPr lang="de-DE" sz="11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Felix Hansmann</a:t>
            </a:r>
            <a:endParaRPr lang="de-DE" sz="11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27" y="365712"/>
            <a:ext cx="3744686" cy="165294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25246" y="1833992"/>
            <a:ext cx="3091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2"/>
                </a:solidFill>
              </a:rPr>
              <a:t>Der Aufgabenplaner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51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5. Fragen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722" y="181284"/>
            <a:ext cx="2305733" cy="10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40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6132" y="742419"/>
            <a:ext cx="8534400" cy="1507067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Inhalt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06132" y="2323510"/>
            <a:ext cx="9905999" cy="4369027"/>
          </a:xfrm>
        </p:spPr>
        <p:txBody>
          <a:bodyPr>
            <a:normAutofit fontScale="32500" lnSpcReduction="20000"/>
          </a:bodyPr>
          <a:lstStyle/>
          <a:p>
            <a:r>
              <a:rPr lang="de-DE" sz="4800" dirty="0" smtClean="0"/>
              <a:t>1. Die Webanwendung </a:t>
            </a:r>
          </a:p>
          <a:p>
            <a:pPr lvl="1"/>
            <a:r>
              <a:rPr lang="de-DE" sz="4600" dirty="0" smtClean="0"/>
              <a:t>- 1.1 Vorstellung der Applikation</a:t>
            </a:r>
            <a:endParaRPr lang="de-DE" sz="4600" dirty="0"/>
          </a:p>
          <a:p>
            <a:r>
              <a:rPr lang="de-DE" sz="4800" dirty="0" smtClean="0"/>
              <a:t>2</a:t>
            </a:r>
            <a:r>
              <a:rPr lang="de-DE" sz="4800" dirty="0" smtClean="0"/>
              <a:t>. Technische Daten </a:t>
            </a:r>
            <a:endParaRPr lang="de-DE" sz="4800" dirty="0" smtClean="0"/>
          </a:p>
          <a:p>
            <a:pPr lvl="1"/>
            <a:r>
              <a:rPr lang="de-DE" sz="4400" dirty="0" smtClean="0"/>
              <a:t>-   </a:t>
            </a:r>
            <a:r>
              <a:rPr lang="de-DE" sz="4800" dirty="0" smtClean="0"/>
              <a:t>2.1 HTML/CSS </a:t>
            </a:r>
          </a:p>
          <a:p>
            <a:pPr lvl="1"/>
            <a:r>
              <a:rPr lang="de-DE" sz="4600" dirty="0" smtClean="0"/>
              <a:t>-  </a:t>
            </a:r>
            <a:r>
              <a:rPr lang="de-DE" sz="4600" dirty="0" smtClean="0"/>
              <a:t> 2.2 </a:t>
            </a:r>
            <a:r>
              <a:rPr lang="de-DE" sz="4600" dirty="0" err="1" smtClean="0"/>
              <a:t>Javascript</a:t>
            </a:r>
            <a:r>
              <a:rPr lang="de-DE" sz="4600" dirty="0" smtClean="0"/>
              <a:t> </a:t>
            </a:r>
          </a:p>
          <a:p>
            <a:pPr lvl="1"/>
            <a:r>
              <a:rPr lang="de-DE" sz="4600" dirty="0" smtClean="0"/>
              <a:t>-  </a:t>
            </a:r>
            <a:r>
              <a:rPr lang="de-DE" sz="4600" dirty="0" smtClean="0"/>
              <a:t> 2.3 </a:t>
            </a:r>
            <a:r>
              <a:rPr lang="de-DE" sz="4600" dirty="0" err="1" smtClean="0"/>
              <a:t>IndexedDB</a:t>
            </a:r>
            <a:endParaRPr lang="de-DE" sz="4600" dirty="0" smtClean="0"/>
          </a:p>
          <a:p>
            <a:r>
              <a:rPr lang="de-DE" sz="4800" dirty="0" smtClean="0"/>
              <a:t>3</a:t>
            </a:r>
            <a:r>
              <a:rPr lang="de-DE" sz="4800" dirty="0" smtClean="0"/>
              <a:t>. </a:t>
            </a:r>
            <a:r>
              <a:rPr lang="de-DE" sz="4800" dirty="0" smtClean="0"/>
              <a:t>LIVE-Vorstellung der Webseite</a:t>
            </a:r>
            <a:endParaRPr lang="de-DE" sz="4800" dirty="0" smtClean="0"/>
          </a:p>
          <a:p>
            <a:r>
              <a:rPr lang="de-DE" sz="4900" dirty="0" smtClean="0"/>
              <a:t>4. Fazit</a:t>
            </a:r>
          </a:p>
          <a:p>
            <a:pPr lvl="1"/>
            <a:r>
              <a:rPr lang="de-DE" sz="4800" dirty="0" smtClean="0"/>
              <a:t>Worauf sind wir stolz</a:t>
            </a:r>
          </a:p>
          <a:p>
            <a:pPr lvl="1"/>
            <a:r>
              <a:rPr lang="de-DE" sz="4800" dirty="0" smtClean="0"/>
              <a:t>Was stellte sich als schwierig heraus</a:t>
            </a:r>
            <a:endParaRPr lang="de-DE" sz="4800" dirty="0" smtClean="0"/>
          </a:p>
          <a:p>
            <a:r>
              <a:rPr lang="de-DE" sz="4900" dirty="0" smtClean="0"/>
              <a:t>5. Fragen ?1</a:t>
            </a:r>
            <a:endParaRPr lang="de-DE" sz="4900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722" y="119759"/>
            <a:ext cx="2305733" cy="10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96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1.1 Applikation und Zielgruppe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 lnSpcReduction="10000"/>
          </a:bodyPr>
          <a:lstStyle/>
          <a:p>
            <a:endParaRPr lang="de-DE" dirty="0" smtClean="0"/>
          </a:p>
          <a:p>
            <a:r>
              <a:rPr lang="de-DE" dirty="0" smtClean="0"/>
              <a:t>Aufgabenplaner im klassischem Sinne</a:t>
            </a:r>
          </a:p>
          <a:p>
            <a:pPr marL="0" indent="0">
              <a:buNone/>
            </a:pPr>
            <a:endParaRPr lang="de-DE" dirty="0" smtClean="0"/>
          </a:p>
          <a:p>
            <a:pPr lvl="1"/>
            <a:r>
              <a:rPr lang="de-DE" dirty="0" smtClean="0"/>
              <a:t>Für Selbständige, Arbeitnehmer, Studenten etc.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Organisation von Aufgaben in Projekten	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Überblick von laufenden und abgeschlossene Projekte/Aufgaben						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722" y="148050"/>
            <a:ext cx="2305733" cy="10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61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2. technische Daten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8" y="2062238"/>
            <a:ext cx="8313328" cy="3885716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722" y="163867"/>
            <a:ext cx="2305733" cy="10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9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2.1 HTML / CSS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HTML-Code verteilt auf 4 Dateien</a:t>
            </a:r>
          </a:p>
          <a:p>
            <a:pPr lvl="1"/>
            <a:r>
              <a:rPr lang="de-DE" dirty="0" smtClean="0"/>
              <a:t>Bestehend aus Header, Body, </a:t>
            </a:r>
            <a:r>
              <a:rPr lang="de-DE" dirty="0" err="1" smtClean="0"/>
              <a:t>Footer</a:t>
            </a:r>
            <a:endParaRPr lang="de-DE" dirty="0" smtClean="0"/>
          </a:p>
          <a:p>
            <a:pPr lvl="1"/>
            <a:r>
              <a:rPr lang="de-DE" dirty="0" smtClean="0"/>
              <a:t>Elemente </a:t>
            </a:r>
            <a:r>
              <a:rPr lang="de-DE" dirty="0"/>
              <a:t>auf allen HTML-Seiten </a:t>
            </a:r>
            <a:r>
              <a:rPr lang="de-DE" dirty="0" smtClean="0"/>
              <a:t>implementiert</a:t>
            </a:r>
          </a:p>
          <a:p>
            <a:pPr lvl="1"/>
            <a:r>
              <a:rPr lang="de-DE" dirty="0" smtClean="0"/>
              <a:t>Semantische Tags benutzt</a:t>
            </a:r>
          </a:p>
          <a:p>
            <a:endParaRPr lang="de-DE" dirty="0" smtClean="0"/>
          </a:p>
          <a:p>
            <a:r>
              <a:rPr lang="de-DE" dirty="0" smtClean="0"/>
              <a:t>CSS-Code verteilt auf 12 Dateien</a:t>
            </a:r>
          </a:p>
          <a:p>
            <a:pPr lvl="1"/>
            <a:r>
              <a:rPr lang="de-DE" dirty="0" smtClean="0"/>
              <a:t>Farbvariablen in eine Extra-Datei „theme.css“ ausgelagert</a:t>
            </a:r>
          </a:p>
          <a:p>
            <a:pPr lvl="1"/>
            <a:r>
              <a:rPr lang="de-DE" dirty="0" smtClean="0"/>
              <a:t>Globales Styling in „styles.css“ ausgelagert</a:t>
            </a:r>
          </a:p>
          <a:p>
            <a:pPr lvl="1"/>
            <a:r>
              <a:rPr lang="de-DE" dirty="0" smtClean="0"/>
              <a:t>Umgesetzt mit </a:t>
            </a:r>
            <a:r>
              <a:rPr lang="de-DE" dirty="0" err="1" smtClean="0"/>
              <a:t>Flexbox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722" y="163866"/>
            <a:ext cx="2305733" cy="10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31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2.2 </a:t>
            </a:r>
            <a:r>
              <a:rPr lang="de-DE" dirty="0" smtClean="0">
                <a:solidFill>
                  <a:schemeClr val="bg2"/>
                </a:solidFill>
              </a:rPr>
              <a:t>JavaScript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2481943"/>
            <a:ext cx="8534400" cy="2609911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J</a:t>
            </a:r>
            <a:r>
              <a:rPr lang="de-DE" dirty="0" smtClean="0"/>
              <a:t>avaScript-Funktionalitäten verteilt auf 16 Dateien</a:t>
            </a:r>
          </a:p>
          <a:p>
            <a:endParaRPr lang="de-DE" dirty="0" smtClean="0"/>
          </a:p>
          <a:p>
            <a:r>
              <a:rPr lang="de-DE" dirty="0" smtClean="0"/>
              <a:t>Konstruktor-Design-Pattern</a:t>
            </a:r>
          </a:p>
          <a:p>
            <a:endParaRPr lang="de-DE" dirty="0"/>
          </a:p>
          <a:p>
            <a:r>
              <a:rPr lang="de-DE" dirty="0" smtClean="0"/>
              <a:t>Module-Design-Pattern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Scripts enthalten Arrow-Funktion</a:t>
            </a:r>
          </a:p>
          <a:p>
            <a:pPr lvl="1"/>
            <a:r>
              <a:rPr lang="de-DE" dirty="0" smtClean="0"/>
              <a:t>Funktionale Programmierung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722" y="155158"/>
            <a:ext cx="2305733" cy="10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49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2.3 </a:t>
            </a:r>
            <a:r>
              <a:rPr lang="de-DE" dirty="0" smtClean="0">
                <a:solidFill>
                  <a:schemeClr val="bg2"/>
                </a:solidFill>
              </a:rPr>
              <a:t>INDEXEDDB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d</a:t>
            </a:r>
            <a:r>
              <a:rPr lang="de-DE" dirty="0" smtClean="0"/>
              <a:t>atabase.js Haupt Fragment zur Kommunikation</a:t>
            </a:r>
          </a:p>
          <a:p>
            <a:endParaRPr lang="de-DE" dirty="0"/>
          </a:p>
          <a:p>
            <a:r>
              <a:rPr lang="de-DE" dirty="0"/>
              <a:t>Stellt CRUD-Operation global </a:t>
            </a:r>
            <a:r>
              <a:rPr lang="de-DE" dirty="0" smtClean="0"/>
              <a:t>bereit</a:t>
            </a:r>
          </a:p>
          <a:p>
            <a:endParaRPr lang="de-DE" dirty="0" smtClean="0"/>
          </a:p>
          <a:p>
            <a:r>
              <a:rPr lang="de-DE" dirty="0" smtClean="0"/>
              <a:t>Bestehend aus 3 </a:t>
            </a:r>
            <a:r>
              <a:rPr lang="de-DE" dirty="0" err="1" smtClean="0"/>
              <a:t>ObjectStores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Project</a:t>
            </a:r>
          </a:p>
          <a:p>
            <a:pPr lvl="1"/>
            <a:r>
              <a:rPr lang="de-DE" dirty="0" smtClean="0"/>
              <a:t>Task</a:t>
            </a:r>
          </a:p>
          <a:p>
            <a:pPr lvl="1"/>
            <a:r>
              <a:rPr lang="de-DE" dirty="0" smtClean="0"/>
              <a:t>Settings</a:t>
            </a:r>
          </a:p>
          <a:p>
            <a:r>
              <a:rPr lang="de-DE" dirty="0" smtClean="0"/>
              <a:t>Datenstruktur der Objekte als Klasse</a:t>
            </a:r>
          </a:p>
          <a:p>
            <a:pPr lvl="1"/>
            <a:endParaRPr lang="de-DE" dirty="0" smtClean="0"/>
          </a:p>
          <a:p>
            <a:pPr marL="457200" lvl="1" indent="0">
              <a:buNone/>
            </a:pPr>
            <a:r>
              <a:rPr lang="de-DE" dirty="0"/>
              <a:t>	</a:t>
            </a:r>
            <a:r>
              <a:rPr lang="de-DE" dirty="0" smtClean="0"/>
              <a:t>				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722" y="172575"/>
            <a:ext cx="2305733" cy="10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7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3. </a:t>
            </a:r>
            <a:r>
              <a:rPr lang="de-DE" dirty="0" smtClean="0">
                <a:solidFill>
                  <a:schemeClr val="bg2"/>
                </a:solidFill>
              </a:rPr>
              <a:t>LIVE-Vorstellung der Webseite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://gruppe-15.wp20.mylab.th-luebeck.de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722" y="155159"/>
            <a:ext cx="2305733" cy="10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58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4. Fazit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de-DE" dirty="0" smtClean="0"/>
              <a:t>Worauf sind wir stolz</a:t>
            </a:r>
          </a:p>
          <a:p>
            <a:pPr lvl="1"/>
            <a:r>
              <a:rPr lang="de-DE" dirty="0" smtClean="0"/>
              <a:t>Design</a:t>
            </a:r>
          </a:p>
          <a:p>
            <a:pPr lvl="1"/>
            <a:r>
              <a:rPr lang="de-DE" dirty="0" smtClean="0"/>
              <a:t>Webseite hat realen Nutzen</a:t>
            </a:r>
          </a:p>
          <a:p>
            <a:pPr lvl="1"/>
            <a:r>
              <a:rPr lang="de-DE" dirty="0" smtClean="0"/>
              <a:t>Gruppenarbeit (viele Ideen vereint)</a:t>
            </a:r>
            <a:endParaRPr lang="de-DE" dirty="0"/>
          </a:p>
          <a:p>
            <a:r>
              <a:rPr lang="de-DE" dirty="0" smtClean="0"/>
              <a:t>Was stellt sich als schwierig heraus</a:t>
            </a:r>
          </a:p>
          <a:p>
            <a:pPr lvl="1"/>
            <a:r>
              <a:rPr lang="de-DE" dirty="0" smtClean="0"/>
              <a:t>Gruppenarbeit (Abstimmung, Fremder Code)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-Konflikte</a:t>
            </a:r>
          </a:p>
          <a:p>
            <a:pPr lvl="1"/>
            <a:r>
              <a:rPr lang="de-DE" dirty="0" smtClean="0"/>
              <a:t>Java-Script Konflikte und </a:t>
            </a:r>
            <a:r>
              <a:rPr lang="de-DE" dirty="0" err="1" smtClean="0"/>
              <a:t>async</a:t>
            </a:r>
            <a:r>
              <a:rPr lang="de-DE" dirty="0" smtClean="0"/>
              <a:t>-Methoden</a:t>
            </a: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722" y="181284"/>
            <a:ext cx="2305733" cy="10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81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egment">
  <a:themeElements>
    <a:clrScheme name="Benutzerdefiniert 20">
      <a:dk1>
        <a:srgbClr val="F3AE03"/>
      </a:dk1>
      <a:lt1>
        <a:sysClr val="window" lastClr="FFFFFF"/>
      </a:lt1>
      <a:dk2>
        <a:srgbClr val="146194"/>
      </a:dk2>
      <a:lt2>
        <a:srgbClr val="000000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237</Words>
  <Application>Microsoft Office PowerPoint</Application>
  <PresentationFormat>Breitbild</PresentationFormat>
  <Paragraphs>76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Segment</vt:lpstr>
      <vt:lpstr>PowerPoint-Präsentation</vt:lpstr>
      <vt:lpstr>Inhalt</vt:lpstr>
      <vt:lpstr>1.1 Applikation und Zielgruppe</vt:lpstr>
      <vt:lpstr>2. technische Daten</vt:lpstr>
      <vt:lpstr>2.1 HTML / CSS</vt:lpstr>
      <vt:lpstr>2.2 JavaScript</vt:lpstr>
      <vt:lpstr>2.3 INDEXEDDB</vt:lpstr>
      <vt:lpstr>3. LIVE-Vorstellung der Webseite</vt:lpstr>
      <vt:lpstr>4. Fazit</vt:lpstr>
      <vt:lpstr>5. 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Aufgabenplaner</dc:title>
  <dc:creator>Hansmann, Felix</dc:creator>
  <cp:lastModifiedBy>Hansmann, Felix</cp:lastModifiedBy>
  <cp:revision>43</cp:revision>
  <dcterms:created xsi:type="dcterms:W3CDTF">2021-02-02T11:41:35Z</dcterms:created>
  <dcterms:modified xsi:type="dcterms:W3CDTF">2021-02-04T17:48:05Z</dcterms:modified>
</cp:coreProperties>
</file>