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Resource Hierarchy is made up of four levels, and starting from the bottom up they are: resources, projects, folders, and an organization node. At the ﬁrst level are resources, representing virtual machines, Cloud Storage buckets, Virtual Private Networks (VPCs), tables in BigQuery, or anything else in Google Cloud. Resources get organized into projects, which sit on the second level. Projects can be organized into folders, or even subfolders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It’s important to understand this resource hierarchy, as it directly relates to how policies are managed and applied when using Google Cloud. Policies can be deﬁned at the project, folder, and organization node levels. Some Google Cloud services allow policies to be applied to individual resources, too. Policies are also inherited downward. This means that if you apply a policy to a folder, it will also apply to all of the projects within that folder.</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Access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Overview</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 Hierarchy</a:t>
            </a:r>
          </a:p>
          <a:p>
            <a:pPr algn="l">
              <a:spcAft>
                <a:spcPts val="400"/>
              </a:spcAft>
              <a:defRPr sz="2400"/>
            </a:pPr>
            <a:r>
              <a:t>• Identity Access Management</a:t>
            </a:r>
          </a:p>
          <a:p>
            <a:pPr algn="l">
              <a:spcAft>
                <a:spcPts val="400"/>
              </a:spcAft>
              <a:defRPr sz="2400"/>
            </a:pPr>
            <a:r>
              <a:t>• IAM roles/Service accounts</a:t>
            </a:r>
          </a:p>
          <a:p>
            <a:pPr algn="l">
              <a:spcAft>
                <a:spcPts val="400"/>
              </a:spcAft>
              <a:defRPr sz="2400"/>
            </a:pPr>
            <a:r>
              <a:t>• Cloud Identity</a:t>
            </a:r>
          </a:p>
          <a:p>
            <a:pPr algn="l">
              <a:spcAft>
                <a:spcPts val="400"/>
              </a:spcAft>
              <a:defRPr sz="2400"/>
            </a:pPr>
            <a:r>
              <a:t>• Interacting with Cloud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Resources are hierarchical</a:t>
            </a:r>
          </a:p>
          <a:p>
            <a:pPr algn="l">
              <a:spcAft>
                <a:spcPts val="400"/>
              </a:spcAft>
              <a:defRPr sz="2400"/>
            </a:pPr>
            <a:r>
              <a:t>• Resources at level one</a:t>
            </a:r>
          </a:p>
          <a:p>
            <a:pPr algn="l">
              <a:spcAft>
                <a:spcPts val="400"/>
              </a:spcAft>
              <a:defRPr sz="2400"/>
            </a:pPr>
            <a:r>
              <a:t>• Projects at level two</a:t>
            </a:r>
          </a:p>
          <a:p>
            <a:pPr algn="l">
              <a:spcAft>
                <a:spcPts val="400"/>
              </a:spcAft>
              <a:defRPr sz="2400"/>
            </a:pPr>
            <a:r>
              <a:t>• Folders at level three</a:t>
            </a:r>
          </a:p>
          <a:p>
            <a:pPr algn="l">
              <a:spcAft>
                <a:spcPts val="400"/>
              </a:spcAft>
              <a:defRPr sz="2400"/>
            </a:pPr>
            <a:r>
              <a:t>• Organization Node at top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Hierarchy Policies</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Hierarchy Determines Policies</a:t>
            </a:r>
          </a:p>
          <a:p>
            <a:pPr algn="l">
              <a:spcAft>
                <a:spcPts val="400"/>
              </a:spcAft>
              <a:defRPr sz="2400"/>
            </a:pPr>
            <a:r>
              <a:t>• Policies at project/folder</a:t>
            </a:r>
          </a:p>
          <a:p>
            <a:pPr algn="l">
              <a:spcAft>
                <a:spcPts val="400"/>
              </a:spcAft>
              <a:defRPr sz="2400"/>
            </a:pPr>
            <a:r>
              <a:t>• Inherited downward</a:t>
            </a:r>
          </a:p>
          <a:p>
            <a:pPr algn="l">
              <a:spcAft>
                <a:spcPts val="400"/>
              </a:spcAft>
              <a:defRPr sz="2400"/>
            </a:pPr>
            <a:r>
              <a:t>• Some services, individual policies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