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9"/>
    <p:sldId id="258" r:id="rId10"/>
    <p:sldId id="259" r:id="rId11"/>
    <p:sldId id="260" r:id="rId12"/>
    <p:sldId id="261" r:id="rId13"/>
    <p:sldId id="262"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notesMaster" Target="notesMasters/notesMaster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is the introductory slide. We will start by welcoming the audience and providing a brief overview of the topics we will cover in this presentation. The objectives of the discussion will also be outlined, setting the stage for a productive and informative session. We want the audience to understand what we aim to achieve by the end of the presentation. It is important to engage the audience from the very beginning.</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slide focuses on explaining the first key concept. A clear and concise definition will be provided, followed by a discussion of its importance. To make the concept more relatable, we'll provide a real-world application to illustrate its relevance and practical use. Examples will be used to aid audience understanding.</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slide introduces the second key concept, defining it and explaining how it relates to the previously discussed concept. We will also address potential challenges or limitations associated with this concept, providing a balanced and realistic perspective. Discussing the connection to the previous concept will reinforce understanding and show how the ideas build on each other.</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slide details the methodology employed. We will describe the specific methods used, outlining the data collection process and explaining the analysis techniques applied. Transparency in methodology builds credibility and allows the audience to understand how the results were obtained. It is important to be clear and concise in describing the different elements. Mention any specific tools or technologies that were utilized during the process.</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slide provides an overview of the key findings. We will summarize the most significant results, present them visually using charts or graphs, and discuss their statistical significance. Visual representations will enhance understanding and highlight important trends. Mention specific numbers and values when possible. Ensure visual aids are clear and easy to interpret.</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slide presents a case study that demonstrates a successful implementation of the discussed concepts. We will provide specific details of the case and highlight the benefits achieved as a result. The case study will serve as a practical illustration and provide evidence of the concepts’ effectiveness. The specific details will help the audience understand the context and application.</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slide concludes the presentation by recapping the key points discussed. We will also outline potential future directions for research or implementation and end with a call to action, encouraging the audience to take the next steps. This ensures the audience remembers the main takeaways from the presentation and what they can do with the information.</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g"/><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g"/><Relationship Id="rId3" Type="http://schemas.openxmlformats.org/officeDocument/2006/relationships/notesSlide" Target="../notesSlides/notesSlide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Introduction</a:t>
            </a:r>
          </a:p>
        </p:txBody>
      </p:sp>
      <p:pic>
        <p:nvPicPr>
          <p:cNvPr id="3" name="Picture 2" descr="1 (1) (1) (1).png"/>
          <p:cNvPicPr>
            <a:picLocks noChangeAspect="1"/>
          </p:cNvPicPr>
          <p:nvPr/>
        </p:nvPicPr>
        <p:blipFill>
          <a:blip r:embed="rId2"/>
          <a:stretch>
            <a:fillRect/>
          </a:stretch>
        </p:blipFill>
        <p:spPr>
          <a:xfrm>
            <a:off x="457200" y="1188720"/>
            <a:ext cx="3918857" cy="2203210"/>
          </a:xfrm>
          <a:prstGeom prst="rect">
            <a:avLst/>
          </a:prstGeom>
        </p:spPr>
      </p:pic>
      <p:sp>
        <p:nvSpPr>
          <p:cNvPr id="4" name="TextBox 3"/>
          <p:cNvSpPr txBox="1"/>
          <p:nvPr/>
        </p:nvSpPr>
        <p:spPr>
          <a:xfrm>
            <a:off x="4558937" y="1188720"/>
            <a:ext cx="4127862" cy="5212080"/>
          </a:xfrm>
          <a:prstGeom prst="rect">
            <a:avLst/>
          </a:prstGeom>
          <a:noFill/>
        </p:spPr>
        <p:txBody>
          <a:bodyPr wrap="square">
            <a:spAutoFit/>
          </a:bodyPr>
          <a:lstStyle/>
          <a:p>
            <a:pPr>
              <a:defRPr sz="2400"/>
            </a:pPr>
            <a:r>
              <a:t>Welcome to the presentation</a:t>
            </a:r>
          </a:p>
          <a:p>
            <a:pPr>
              <a:defRPr sz="2400"/>
            </a:pPr>
            <a:r>
              <a:t>Overview of the topic</a:t>
            </a:r>
          </a:p>
          <a:p>
            <a:pPr>
              <a:defRPr sz="2400"/>
            </a:pPr>
            <a:r>
              <a:t>Objectives of the discussion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Key Concept 1</a:t>
            </a:r>
          </a:p>
        </p:txBody>
      </p:sp>
      <p:sp>
        <p:nvSpPr>
          <p:cNvPr id="3" name="TextBox 2"/>
          <p:cNvSpPr txBox="1"/>
          <p:nvPr/>
        </p:nvSpPr>
        <p:spPr>
          <a:xfrm>
            <a:off x="457200" y="1188720"/>
            <a:ext cx="4127862" cy="5212080"/>
          </a:xfrm>
          <a:prstGeom prst="rect">
            <a:avLst/>
          </a:prstGeom>
          <a:noFill/>
        </p:spPr>
        <p:txBody>
          <a:bodyPr wrap="square">
            <a:spAutoFit/>
          </a:bodyPr>
          <a:lstStyle/>
          <a:p>
            <a:pPr>
              <a:defRPr sz="2400"/>
            </a:pPr>
            <a:r>
              <a:t>Explanation of concept</a:t>
            </a:r>
          </a:p>
          <a:p>
            <a:pPr>
              <a:defRPr sz="2400"/>
            </a:pPr>
            <a:r>
              <a:t>Importance of concept</a:t>
            </a:r>
          </a:p>
          <a:p>
            <a:pPr>
              <a:defRPr sz="2400"/>
            </a:pPr>
            <a:r>
              <a:t>Real-world application</a:t>
            </a:r>
          </a:p>
        </p:txBody>
      </p:sp>
      <p:pic>
        <p:nvPicPr>
          <p:cNvPr id="4" name="Picture 3" descr="1 (1) (1) (1).png"/>
          <p:cNvPicPr>
            <a:picLocks noChangeAspect="1"/>
          </p:cNvPicPr>
          <p:nvPr/>
        </p:nvPicPr>
        <p:blipFill>
          <a:blip r:embed="rId2"/>
          <a:stretch>
            <a:fillRect/>
          </a:stretch>
        </p:blipFill>
        <p:spPr>
          <a:xfrm>
            <a:off x="4558937" y="1188720"/>
            <a:ext cx="3918857" cy="220321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Key Concept 2</a:t>
            </a:r>
          </a:p>
        </p:txBody>
      </p:sp>
      <p:sp>
        <p:nvSpPr>
          <p:cNvPr id="3" name="TextBox 2"/>
          <p:cNvSpPr txBox="1"/>
          <p:nvPr/>
        </p:nvSpPr>
        <p:spPr>
          <a:xfrm>
            <a:off x="457200" y="1188720"/>
            <a:ext cx="4127862" cy="5212080"/>
          </a:xfrm>
          <a:prstGeom prst="rect">
            <a:avLst/>
          </a:prstGeom>
          <a:noFill/>
        </p:spPr>
        <p:txBody>
          <a:bodyPr wrap="square">
            <a:spAutoFit/>
          </a:bodyPr>
          <a:lstStyle/>
          <a:p>
            <a:pPr>
              <a:defRPr sz="2400"/>
            </a:pPr>
            <a:r>
              <a:t>Definition of concept</a:t>
            </a:r>
          </a:p>
          <a:p>
            <a:pPr>
              <a:defRPr sz="2400"/>
            </a:pPr>
            <a:r>
              <a:t>Relationship to concept 1</a:t>
            </a:r>
          </a:p>
          <a:p>
            <a:pPr>
              <a:defRPr sz="2400"/>
            </a:pPr>
            <a:r>
              <a:t>Potential challenges</a:t>
            </a:r>
          </a:p>
        </p:txBody>
      </p:sp>
      <p:pic>
        <p:nvPicPr>
          <p:cNvPr id="4" name="Picture 3" descr="1 (1) (1).png"/>
          <p:cNvPicPr>
            <a:picLocks noChangeAspect="1"/>
          </p:cNvPicPr>
          <p:nvPr/>
        </p:nvPicPr>
        <p:blipFill>
          <a:blip r:embed="rId2"/>
          <a:stretch>
            <a:fillRect/>
          </a:stretch>
        </p:blipFill>
        <p:spPr>
          <a:xfrm>
            <a:off x="4558937" y="1188720"/>
            <a:ext cx="3918857" cy="2204357"/>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Methodology</a:t>
            </a:r>
          </a:p>
        </p:txBody>
      </p:sp>
      <p:sp>
        <p:nvSpPr>
          <p:cNvPr id="3" name="TextBox 2"/>
          <p:cNvSpPr txBox="1"/>
          <p:nvPr/>
        </p:nvSpPr>
        <p:spPr>
          <a:xfrm>
            <a:off x="457200" y="1188720"/>
            <a:ext cx="4127862" cy="5212080"/>
          </a:xfrm>
          <a:prstGeom prst="rect">
            <a:avLst/>
          </a:prstGeom>
          <a:noFill/>
        </p:spPr>
        <p:txBody>
          <a:bodyPr wrap="square">
            <a:spAutoFit/>
          </a:bodyPr>
          <a:lstStyle/>
          <a:p>
            <a:pPr>
              <a:defRPr sz="2400"/>
            </a:pPr>
            <a:r>
              <a:t>Description of methods used</a:t>
            </a:r>
          </a:p>
          <a:p>
            <a:pPr>
              <a:defRPr sz="2400"/>
            </a:pPr>
            <a:r>
              <a:t>Data collection process</a:t>
            </a:r>
          </a:p>
          <a:p>
            <a:pPr>
              <a:defRPr sz="2400"/>
            </a:pPr>
            <a:r>
              <a:t>Analysis techniques</a:t>
            </a:r>
          </a:p>
        </p:txBody>
      </p:sp>
      <p:pic>
        <p:nvPicPr>
          <p:cNvPr id="4" name="Picture 3" descr="1.jpeg"/>
          <p:cNvPicPr>
            <a:picLocks noChangeAspect="1"/>
          </p:cNvPicPr>
          <p:nvPr/>
        </p:nvPicPr>
        <p:blipFill>
          <a:blip r:embed="rId2"/>
          <a:stretch>
            <a:fillRect/>
          </a:stretch>
        </p:blipFill>
        <p:spPr>
          <a:xfrm>
            <a:off x="4558937" y="1188720"/>
            <a:ext cx="3918857" cy="2204357"/>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Results Overview</a:t>
            </a:r>
          </a:p>
        </p:txBody>
      </p:sp>
      <p:pic>
        <p:nvPicPr>
          <p:cNvPr id="3" name="Picture 2" descr="2.jpeg"/>
          <p:cNvPicPr>
            <a:picLocks noChangeAspect="1"/>
          </p:cNvPicPr>
          <p:nvPr/>
        </p:nvPicPr>
        <p:blipFill>
          <a:blip r:embed="rId2"/>
          <a:stretch>
            <a:fillRect/>
          </a:stretch>
        </p:blipFill>
        <p:spPr>
          <a:xfrm>
            <a:off x="457200" y="1188720"/>
            <a:ext cx="3918857" cy="2204357"/>
          </a:xfrm>
          <a:prstGeom prst="rect">
            <a:avLst/>
          </a:prstGeom>
        </p:spPr>
      </p:pic>
      <p:sp>
        <p:nvSpPr>
          <p:cNvPr id="4" name="TextBox 3"/>
          <p:cNvSpPr txBox="1"/>
          <p:nvPr/>
        </p:nvSpPr>
        <p:spPr>
          <a:xfrm>
            <a:off x="4558937" y="1188720"/>
            <a:ext cx="4127862" cy="5212080"/>
          </a:xfrm>
          <a:prstGeom prst="rect">
            <a:avLst/>
          </a:prstGeom>
          <a:noFill/>
        </p:spPr>
        <p:txBody>
          <a:bodyPr wrap="square">
            <a:spAutoFit/>
          </a:bodyPr>
          <a:lstStyle/>
          <a:p>
            <a:pPr>
              <a:defRPr sz="2400"/>
            </a:pPr>
            <a:r>
              <a:t>Summary of key findings</a:t>
            </a:r>
          </a:p>
          <a:p>
            <a:pPr>
              <a:defRPr sz="2400"/>
            </a:pPr>
            <a:r>
              <a:t>Visual representation</a:t>
            </a:r>
          </a:p>
          <a:p>
            <a:pPr>
              <a:defRPr sz="2400"/>
            </a:pPr>
            <a:r>
              <a:t>Statistical significance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Case Study</a:t>
            </a:r>
          </a:p>
        </p:txBody>
      </p:sp>
      <p:sp>
        <p:nvSpPr>
          <p:cNvPr id="3" name="TextBox 2"/>
          <p:cNvSpPr txBox="1"/>
          <p:nvPr/>
        </p:nvSpPr>
        <p:spPr>
          <a:xfrm>
            <a:off x="457200" y="1188720"/>
            <a:ext cx="4127862" cy="5212080"/>
          </a:xfrm>
          <a:prstGeom prst="rect">
            <a:avLst/>
          </a:prstGeom>
          <a:noFill/>
        </p:spPr>
        <p:txBody>
          <a:bodyPr wrap="square">
            <a:spAutoFit/>
          </a:bodyPr>
          <a:lstStyle/>
          <a:p>
            <a:pPr>
              <a:defRPr sz="2400"/>
            </a:pPr>
            <a:r>
              <a:t>Example of successful implementation</a:t>
            </a:r>
          </a:p>
          <a:p>
            <a:pPr>
              <a:defRPr sz="2400"/>
            </a:pPr>
            <a:r>
              <a:t>Specific details</a:t>
            </a:r>
          </a:p>
          <a:p>
            <a:pPr>
              <a:defRPr sz="2400"/>
            </a:pPr>
            <a:r>
              <a:t>Benefits achieved</a:t>
            </a:r>
          </a:p>
        </p:txBody>
      </p:sp>
      <p:pic>
        <p:nvPicPr>
          <p:cNvPr id="4" name="Picture 3" descr="3.jpeg"/>
          <p:cNvPicPr>
            <a:picLocks noChangeAspect="1"/>
          </p:cNvPicPr>
          <p:nvPr/>
        </p:nvPicPr>
        <p:blipFill>
          <a:blip r:embed="rId2"/>
          <a:stretch>
            <a:fillRect/>
          </a:stretch>
        </p:blipFill>
        <p:spPr>
          <a:xfrm>
            <a:off x="4558937" y="1188720"/>
            <a:ext cx="3918857" cy="2204357"/>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Conclusion</a:t>
            </a:r>
          </a:p>
        </p:txBody>
      </p:sp>
      <p:pic>
        <p:nvPicPr>
          <p:cNvPr id="3" name="Picture 2" descr="4.jpeg"/>
          <p:cNvPicPr>
            <a:picLocks noChangeAspect="1"/>
          </p:cNvPicPr>
          <p:nvPr/>
        </p:nvPicPr>
        <p:blipFill>
          <a:blip r:embed="rId2"/>
          <a:stretch>
            <a:fillRect/>
          </a:stretch>
        </p:blipFill>
        <p:spPr>
          <a:xfrm>
            <a:off x="457200" y="1188720"/>
            <a:ext cx="3918857" cy="2204357"/>
          </a:xfrm>
          <a:prstGeom prst="rect">
            <a:avLst/>
          </a:prstGeom>
        </p:spPr>
      </p:pic>
      <p:sp>
        <p:nvSpPr>
          <p:cNvPr id="4" name="TextBox 3"/>
          <p:cNvSpPr txBox="1"/>
          <p:nvPr/>
        </p:nvSpPr>
        <p:spPr>
          <a:xfrm>
            <a:off x="4558937" y="1188720"/>
            <a:ext cx="4127862" cy="5212080"/>
          </a:xfrm>
          <a:prstGeom prst="rect">
            <a:avLst/>
          </a:prstGeom>
          <a:noFill/>
        </p:spPr>
        <p:txBody>
          <a:bodyPr wrap="square">
            <a:spAutoFit/>
          </a:bodyPr>
          <a:lstStyle/>
          <a:p>
            <a:pPr>
              <a:defRPr sz="2400"/>
            </a:pPr>
            <a:r>
              <a:t>Recap of key points</a:t>
            </a:r>
          </a:p>
          <a:p>
            <a:pPr>
              <a:defRPr sz="2400"/>
            </a:pPr>
            <a:r>
              <a:t>Future directions</a:t>
            </a:r>
          </a:p>
          <a:p>
            <a:pPr>
              <a:defRPr sz="2400"/>
            </a:pPr>
            <a:r>
              <a:t>Call to action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