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begin with the Google Cloud Resource Hierarchy. 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deﬁned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Sections</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a:t>
            </a:r>
          </a:p>
          <a:p>
            <a:pPr algn="l">
              <a:spcAft>
                <a:spcPts val="400"/>
              </a:spcAft>
              <a:defRPr sz="2400"/>
            </a:pPr>
            <a:r>
              <a:t>• Identity and Access Management</a:t>
            </a:r>
          </a:p>
          <a:p>
            <a:pPr algn="l">
              <a:spcAft>
                <a:spcPts val="400"/>
              </a:spcAft>
              <a:defRPr sz="2400"/>
            </a:pPr>
            <a:r>
              <a:t>• IAM roles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 are hierarchical</a:t>
            </a:r>
          </a:p>
          <a:p>
            <a:pPr algn="l">
              <a:spcAft>
                <a:spcPts val="400"/>
              </a:spcAft>
              <a:defRPr sz="2400"/>
            </a:pPr>
            <a:r>
              <a:t>• Resources, Projects, Folders</a:t>
            </a:r>
          </a:p>
          <a:p>
            <a:pPr algn="l">
              <a:spcAft>
                <a:spcPts val="400"/>
              </a:spcAft>
              <a:defRPr sz="2400"/>
            </a:pPr>
            <a:r>
              <a:t>• Organization node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Hierarchy Policies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Policies are managed</a:t>
            </a:r>
          </a:p>
          <a:p>
            <a:pPr algn="l">
              <a:spcAft>
                <a:spcPts val="400"/>
              </a:spcAft>
              <a:defRPr sz="2400"/>
            </a:pPr>
            <a:r>
              <a:t>• Policies inherited downward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