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serves as an introduction to the presentation. We will be providing an overview of the subject matter, highlighting why it is crucial to understand this information. Furthermore, we will outline the key areas that will be covered throughout the presentation, setting the stage for a comprehensive understanding of the topic.</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focuses on explaining the core concept of the presentation. It provides a detailed explanation of the main idea, supported by relevant details to add depth and clarity. To further enhance understanding, we include illustrative examples that demonstrate the practical application of the concept.</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identifies and examines the key challenges related to the topic. We will discuss the specific obstacles that one might encounter, analyze the underlying reasons for these challenges, and assess their overall impact. This section provides a realistic view of the complexities involved.</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presents proposed solutions to address the challenges that were previously outlined. We will introduce various strategies designed to overcome these obstacles, highlighting the specific benefits associated with each solution. In addition, we will provide a step-by-step guide for implementing each solution effectively.</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provides a conclusion to the presentation. It includes a summary of the key takeaways, reinforcing the most important information. We will also offer insights into the future outlook of the topic, discussing potential developments and trends. Finally, we will end with a clear call to action, encouraging the audience to take specific steps based on what they have learned.</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 Id="rId3" Type="http://schemas.openxmlformats.org/officeDocument/2006/relationships/notesSlide" Target="../notesSlides/notesSlide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Introduction</a:t>
            </a:r>
          </a:p>
        </p:txBody>
      </p:sp>
      <p:sp>
        <p:nvSpPr>
          <p:cNvPr id="3" name="TextBox 2"/>
          <p:cNvSpPr txBox="1"/>
          <p:nvPr/>
        </p:nvSpPr>
        <p:spPr>
          <a:xfrm>
            <a:off x="457200" y="1188720"/>
            <a:ext cx="4127862" cy="5212080"/>
          </a:xfrm>
          <a:prstGeom prst="rect">
            <a:avLst/>
          </a:prstGeom>
          <a:noFill/>
        </p:spPr>
        <p:txBody>
          <a:bodyPr wrap="square">
            <a:spAutoFit/>
          </a:bodyPr>
          <a:lstStyle/>
          <a:p>
            <a:pPr>
              <a:defRPr sz="2400"/>
            </a:pPr>
            <a:r>
              <a:t>Overview of the topic</a:t>
            </a:r>
          </a:p>
          <a:p>
            <a:pPr>
              <a:defRPr sz="2400"/>
            </a:pPr>
            <a:r>
              <a:t>Importance of understanding</a:t>
            </a:r>
          </a:p>
          <a:p>
            <a:pPr>
              <a:defRPr sz="2400"/>
            </a:pPr>
            <a:r>
              <a:t>Key areas to be covered</a:t>
            </a:r>
          </a:p>
        </p:txBody>
      </p:sp>
      <p:pic>
        <p:nvPicPr>
          <p:cNvPr id="4" name="Picture 3" descr="1 (1) (1).png"/>
          <p:cNvPicPr>
            <a:picLocks noChangeAspect="1"/>
          </p:cNvPicPr>
          <p:nvPr/>
        </p:nvPicPr>
        <p:blipFill>
          <a:blip r:embed="rId2"/>
          <a:stretch>
            <a:fillRect/>
          </a:stretch>
        </p:blipFill>
        <p:spPr>
          <a:xfrm>
            <a:off x="4558937" y="1188720"/>
            <a:ext cx="3918857" cy="2204357"/>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Core Concept</a:t>
            </a:r>
          </a:p>
        </p:txBody>
      </p:sp>
      <p:sp>
        <p:nvSpPr>
          <p:cNvPr id="3" name="TextBox 2"/>
          <p:cNvSpPr txBox="1"/>
          <p:nvPr/>
        </p:nvSpPr>
        <p:spPr>
          <a:xfrm>
            <a:off x="457200" y="1188720"/>
            <a:ext cx="4127862" cy="5212080"/>
          </a:xfrm>
          <a:prstGeom prst="rect">
            <a:avLst/>
          </a:prstGeom>
          <a:noFill/>
        </p:spPr>
        <p:txBody>
          <a:bodyPr wrap="square">
            <a:spAutoFit/>
          </a:bodyPr>
          <a:lstStyle/>
          <a:p>
            <a:pPr>
              <a:defRPr sz="2400"/>
            </a:pPr>
            <a:r>
              <a:t>Explanation of the main idea</a:t>
            </a:r>
          </a:p>
          <a:p>
            <a:pPr>
              <a:defRPr sz="2400"/>
            </a:pPr>
            <a:r>
              <a:t>Supporting details</a:t>
            </a:r>
          </a:p>
          <a:p>
            <a:pPr>
              <a:defRPr sz="2400"/>
            </a:pPr>
            <a:r>
              <a:t>Examples to illustrate</a:t>
            </a:r>
          </a:p>
        </p:txBody>
      </p:sp>
      <p:pic>
        <p:nvPicPr>
          <p:cNvPr id="4" name="Picture 3" descr="1.jpeg"/>
          <p:cNvPicPr>
            <a:picLocks noChangeAspect="1"/>
          </p:cNvPicPr>
          <p:nvPr/>
        </p:nvPicPr>
        <p:blipFill>
          <a:blip r:embed="rId2"/>
          <a:stretch>
            <a:fillRect/>
          </a:stretch>
        </p:blipFill>
        <p:spPr>
          <a:xfrm>
            <a:off x="4558937" y="1188720"/>
            <a:ext cx="3918857" cy="2204357"/>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Key Challenges</a:t>
            </a:r>
          </a:p>
        </p:txBody>
      </p:sp>
      <p:sp>
        <p:nvSpPr>
          <p:cNvPr id="3" name="TextBox 2"/>
          <p:cNvSpPr txBox="1"/>
          <p:nvPr/>
        </p:nvSpPr>
        <p:spPr>
          <a:xfrm>
            <a:off x="457200" y="1188720"/>
            <a:ext cx="4127862" cy="5212080"/>
          </a:xfrm>
          <a:prstGeom prst="rect">
            <a:avLst/>
          </a:prstGeom>
          <a:noFill/>
        </p:spPr>
        <p:txBody>
          <a:bodyPr wrap="square">
            <a:spAutoFit/>
          </a:bodyPr>
          <a:lstStyle/>
          <a:p>
            <a:pPr>
              <a:defRPr sz="2400"/>
            </a:pPr>
            <a:r>
              <a:t>Identification of obstacles</a:t>
            </a:r>
          </a:p>
          <a:p>
            <a:pPr>
              <a:defRPr sz="2400"/>
            </a:pPr>
            <a:r>
              <a:t>Reasons for these challenges</a:t>
            </a:r>
          </a:p>
          <a:p>
            <a:pPr>
              <a:defRPr sz="2400"/>
            </a:pPr>
            <a:r>
              <a:t>Impact of challenges</a:t>
            </a:r>
          </a:p>
        </p:txBody>
      </p:sp>
      <p:pic>
        <p:nvPicPr>
          <p:cNvPr id="4" name="Picture 3" descr="2.jpeg"/>
          <p:cNvPicPr>
            <a:picLocks noChangeAspect="1"/>
          </p:cNvPicPr>
          <p:nvPr/>
        </p:nvPicPr>
        <p:blipFill>
          <a:blip r:embed="rId2"/>
          <a:stretch>
            <a:fillRect/>
          </a:stretch>
        </p:blipFill>
        <p:spPr>
          <a:xfrm>
            <a:off x="4558937" y="1188720"/>
            <a:ext cx="3918857" cy="2204357"/>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Proposed Solutions</a:t>
            </a:r>
          </a:p>
        </p:txBody>
      </p:sp>
      <p:sp>
        <p:nvSpPr>
          <p:cNvPr id="3" name="TextBox 2"/>
          <p:cNvSpPr txBox="1"/>
          <p:nvPr/>
        </p:nvSpPr>
        <p:spPr>
          <a:xfrm>
            <a:off x="457200" y="1188720"/>
            <a:ext cx="4127862" cy="5212080"/>
          </a:xfrm>
          <a:prstGeom prst="rect">
            <a:avLst/>
          </a:prstGeom>
          <a:noFill/>
        </p:spPr>
        <p:txBody>
          <a:bodyPr wrap="square">
            <a:spAutoFit/>
          </a:bodyPr>
          <a:lstStyle/>
          <a:p>
            <a:pPr>
              <a:defRPr sz="2400"/>
            </a:pPr>
            <a:r>
              <a:t>Strategies to overcome</a:t>
            </a:r>
          </a:p>
          <a:p>
            <a:pPr>
              <a:defRPr sz="2400"/>
            </a:pPr>
            <a:r>
              <a:t>Benefits of each solution</a:t>
            </a:r>
          </a:p>
          <a:p>
            <a:pPr>
              <a:defRPr sz="2400"/>
            </a:pPr>
            <a:r>
              <a:t>Steps for implementation</a:t>
            </a:r>
          </a:p>
        </p:txBody>
      </p:sp>
      <p:pic>
        <p:nvPicPr>
          <p:cNvPr id="4" name="Picture 3" descr="3.jpeg"/>
          <p:cNvPicPr>
            <a:picLocks noChangeAspect="1"/>
          </p:cNvPicPr>
          <p:nvPr/>
        </p:nvPicPr>
        <p:blipFill>
          <a:blip r:embed="rId2"/>
          <a:stretch>
            <a:fillRect/>
          </a:stretch>
        </p:blipFill>
        <p:spPr>
          <a:xfrm>
            <a:off x="4558937" y="1188720"/>
            <a:ext cx="3918857" cy="2204357"/>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Conclusion</a:t>
            </a:r>
          </a:p>
        </p:txBody>
      </p:sp>
      <p:sp>
        <p:nvSpPr>
          <p:cNvPr id="3" name="TextBox 2"/>
          <p:cNvSpPr txBox="1"/>
          <p:nvPr/>
        </p:nvSpPr>
        <p:spPr>
          <a:xfrm>
            <a:off x="457200" y="1188720"/>
            <a:ext cx="4127862" cy="5212080"/>
          </a:xfrm>
          <a:prstGeom prst="rect">
            <a:avLst/>
          </a:prstGeom>
          <a:noFill/>
        </p:spPr>
        <p:txBody>
          <a:bodyPr wrap="square">
            <a:spAutoFit/>
          </a:bodyPr>
          <a:lstStyle/>
          <a:p>
            <a:pPr>
              <a:defRPr sz="2400"/>
            </a:pPr>
            <a:r>
              <a:t>Summary of key takeaways</a:t>
            </a:r>
          </a:p>
          <a:p>
            <a:pPr>
              <a:defRPr sz="2400"/>
            </a:pPr>
            <a:r>
              <a:t>Future outlook</a:t>
            </a:r>
          </a:p>
          <a:p>
            <a:pPr>
              <a:defRPr sz="2400"/>
            </a:pPr>
            <a:r>
              <a:t>Call to action</a:t>
            </a:r>
          </a:p>
        </p:txBody>
      </p:sp>
      <p:pic>
        <p:nvPicPr>
          <p:cNvPr id="4" name="Picture 3" descr="4.jpeg"/>
          <p:cNvPicPr>
            <a:picLocks noChangeAspect="1"/>
          </p:cNvPicPr>
          <p:nvPr/>
        </p:nvPicPr>
        <p:blipFill>
          <a:blip r:embed="rId2"/>
          <a:stretch>
            <a:fillRect/>
          </a:stretch>
        </p:blipFill>
        <p:spPr>
          <a:xfrm>
            <a:off x="4558937" y="1188720"/>
            <a:ext cx="3918857" cy="220435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