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the role of folders in the resource hierarchy. Emphasize policy inheritance and the ability to group resources by department.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third level of the Google Cloud resource hierarchy is folders. For example, your organization might contain multiple departments, each with its own set of Google Cloud resources.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hierarchy is made up of four levels, and starting from the bottom up they are: resources, projects, folders, and an organization node.</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how policies are applied and inherited within the resource hierarchy. Emphasize the importance of understanding this hierarchy for effective policy management.</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Elaborate on the role of projects in enabling and using cloud services. Describe the project as a container for resources and a unit for billing and administration.</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the characteristics of each project attribute. Highlight the difference between Project ID and Project Name in terms of uniqueness and mutability.</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Describe the functionalities offered by the Resource Manager API. Mention the different actions one can perform with it.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Organizing Projects and Policies</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Folders let you assign policies to resources at a level of granularity you choose.</a:t>
            </a:r>
          </a:p>
          <a:p>
            <a:pPr>
              <a:defRPr sz="2400"/>
            </a:pPr>
            <a:r>
              <a:t>Folders can contain subfolders and projects.</a:t>
            </a:r>
          </a:p>
          <a:p>
            <a:pPr>
              <a:defRPr sz="2400"/>
            </a:pPr>
            <a:r>
              <a:t>The resources inherit policies and permissions assigned to folders.</a:t>
            </a:r>
          </a:p>
          <a:p>
            <a:pPr>
              <a:defRPr sz="2400"/>
            </a:pPr>
            <a:r>
              <a:t>Folders allow you to group resources on a per-department basis.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Group Projects</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Folders allow you to group resources on a per-department basis.</a:t>
            </a:r>
          </a:p>
          <a:p>
            <a:pPr>
              <a:defRPr sz="2400"/>
            </a:pPr>
            <a:r>
              <a:t>Folders let you assign policies to resources at a level of granularity you choose.</a:t>
            </a:r>
          </a:p>
          <a:p>
            <a:pPr>
              <a:defRPr sz="2400"/>
            </a:pPr>
            <a:r>
              <a:t>A folder can contain projects, other folders, or a combination of both.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and Access in the Cloud</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are hierarchical</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Resources represent virtual machines, Cloud Storage buckets, Virtual Private Networks (VPCs), tables in BigQuery, or anything else in Google Cloud.</a:t>
            </a:r>
          </a:p>
          <a:p>
            <a:pPr>
              <a:defRPr sz="2400"/>
            </a:pPr>
            <a:r>
              <a:t>Resources get organized into projects.</a:t>
            </a:r>
          </a:p>
          <a:p>
            <a:pPr>
              <a:defRPr sz="2400"/>
            </a:pPr>
            <a:r>
              <a:t>Projects can be organized into folders, or even subfolders.</a:t>
            </a:r>
          </a:p>
          <a:p>
            <a:pPr>
              <a:defRPr sz="2400"/>
            </a:pPr>
            <a:r>
              <a:t>At the top level is an organization node, which encompasses all the projects, folders, and resources in your organization.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 and Policies</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The Google Cloud resource hierarchy includes Organization, Folders, Projects, and Resources.</a:t>
            </a:r>
          </a:p>
          <a:p>
            <a:pPr>
              <a:defRPr sz="2400"/>
            </a:pPr>
            <a:r>
              <a:t>Policies are managed and applied by IAM.</a:t>
            </a:r>
          </a:p>
          <a:p>
            <a:pPr>
              <a:defRPr sz="2400"/>
            </a:pPr>
            <a:r>
              <a:t>Policies can be defined at the project, folder, and organization levels.</a:t>
            </a:r>
          </a:p>
          <a:p>
            <a:pPr>
              <a:defRPr sz="2400"/>
            </a:pPr>
            <a:r>
              <a:t>Policies are inherited downward from the Organization Node.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Projects: The Basis for Cloud Services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Projects are the foundation for using Google Cloud services.</a:t>
            </a:r>
          </a:p>
          <a:p>
            <a:pPr>
              <a:defRPr sz="2400"/>
            </a:pPr>
            <a:r>
              <a:t>Each project holds resources, and each resource belongs to only one project.</a:t>
            </a:r>
          </a:p>
          <a:p>
            <a:pPr>
              <a:defRPr sz="2400"/>
            </a:pPr>
            <a:r>
              <a:t>Projects are separate entities under the Organization node and can have different owners and users.</a:t>
            </a:r>
          </a:p>
          <a:p>
            <a:pPr>
              <a:defRPr sz="2400"/>
            </a:pPr>
            <a:r>
              <a:t>Projects are billed separately.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 Uniqueness and Immutability</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Each Google Cloud project has a Project ID, a Project Name, and a Project Number.</a:t>
            </a:r>
          </a:p>
          <a:p>
            <a:pPr>
              <a:defRPr sz="2400"/>
            </a:pPr>
            <a:r>
              <a:t>The Project ID is globally unique, assigned by Google Cloud, and immutable after creation, but mutable during the creation phase.</a:t>
            </a:r>
          </a:p>
          <a:p>
            <a:pPr>
              <a:defRPr sz="2400"/>
            </a:pPr>
            <a:r>
              <a:t>The Project Name is chosen by the user, need not be unique, and is mutable.</a:t>
            </a:r>
          </a:p>
          <a:p>
            <a:pPr>
              <a:defRPr sz="2400"/>
            </a:pPr>
            <a:r>
              <a:t>The Project Number is globally unique, assigned by Google Cloud and immutable.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 Manages Projects</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The Resource Manager tool is used to programmatically manage projects.</a:t>
            </a:r>
          </a:p>
          <a:p>
            <a:pPr>
              <a:defRPr sz="2400"/>
            </a:pPr>
            <a:r>
              <a:t>It allows you to gather a list of projects, create new projects, update existing projects, and delete projects.</a:t>
            </a:r>
          </a:p>
          <a:p>
            <a:pPr>
              <a:defRPr sz="2400"/>
            </a:pPr>
            <a:r>
              <a:t>It can also recover previously deleted projects.</a:t>
            </a:r>
          </a:p>
          <a:p>
            <a:pPr>
              <a:defRPr sz="2400"/>
            </a:pPr>
            <a:r>
              <a:t>It can be accessed through RPC API and REST API.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