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that you've had a chance to explore what cloud computing is, the pricing structure and billing practices available with Google Cloud, and the ways that Google strives to make the platform secure and environmentally friendly, let’s now work to understand the functional structure of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 We’ll begin with the Google Cloud Resource Hierarchy.</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Resources are hierarchical. This hierarchy is made up of four levels, and starting from the bottom up they are: resources, projects, folders, and an organization node. At the first level are resources. These represent virtual machines, Cloud Storage buckets, Virtual Private Networks (VPCs), tables in BigQuery, or anything else in Google Cloud. Resources get organized into projects, which sit on the second level. Projects can be organized into folders, or even subfolders. These sit at the third level. And then at the top level is an organization node, which encompasses all the projects, folders, and resources in your organization.</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It’s important to understand this resource hierarchy, as it directly relates to how policies are managed and applied when using Google Cloud. Policies can be defined at the project, folder, and organization node levels. Some Google Cloud services allow policies to be applied to individual resources, too. Policies are also inherited downward. This means that if you apply a policy to a folder, it will also apply to all of the projects within that folder.</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4.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and Access</a:t>
            </a:r>
          </a:p>
        </p:txBody>
      </p:sp>
      <p:pic>
        <p:nvPicPr>
          <p:cNvPr id="3" name="Picture 2" descr="cropped_page_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Resources</a:t>
            </a:r>
          </a:p>
        </p:txBody>
      </p:sp>
      <p:pic>
        <p:nvPicPr>
          <p:cNvPr id="3" name="Picture 2" descr="cropped_page_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Google Cloud resource hierarchy</a:t>
            </a:r>
          </a:p>
          <a:p>
            <a:pPr algn="l">
              <a:spcAft>
                <a:spcPts val="400"/>
              </a:spcAft>
              <a:defRPr sz="2400"/>
            </a:pPr>
            <a:r>
              <a:t>• IAM (Identity and Access Management)</a:t>
            </a:r>
          </a:p>
          <a:p>
            <a:pPr algn="l">
              <a:spcAft>
                <a:spcPts val="400"/>
              </a:spcAft>
              <a:defRPr sz="2400"/>
            </a:pPr>
            <a:r>
              <a:t>• IAM roles</a:t>
            </a:r>
          </a:p>
          <a:p>
            <a:pPr algn="l">
              <a:spcAft>
                <a:spcPts val="400"/>
              </a:spcAft>
              <a:defRPr sz="2400"/>
            </a:pPr>
            <a:r>
              <a:t>• Service accounts</a:t>
            </a:r>
          </a:p>
          <a:p>
            <a:pPr algn="l">
              <a:spcAft>
                <a:spcPts val="400"/>
              </a:spcAft>
              <a:defRPr sz="2400"/>
            </a:pPr>
            <a:r>
              <a:t>• Cloud Identity</a:t>
            </a:r>
          </a:p>
          <a:p>
            <a:pPr algn="l">
              <a:spcAft>
                <a:spcPts val="400"/>
              </a:spcAft>
              <a:defRPr sz="2400"/>
            </a:pPr>
            <a:r>
              <a:t>• Interacting with Google Cloud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Hierarchy</a:t>
            </a:r>
          </a:p>
        </p:txBody>
      </p:sp>
      <p:pic>
        <p:nvPicPr>
          <p:cNvPr id="3" name="Picture 2" descr="cropped_page_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Four levels exist</a:t>
            </a:r>
          </a:p>
          <a:p>
            <a:pPr algn="l">
              <a:spcAft>
                <a:spcPts val="400"/>
              </a:spcAft>
              <a:defRPr sz="2400"/>
            </a:pPr>
            <a:r>
              <a:t>• Resources: VMs, Storage, VPNs</a:t>
            </a:r>
          </a:p>
          <a:p>
            <a:pPr algn="l">
              <a:spcAft>
                <a:spcPts val="400"/>
              </a:spcAft>
              <a:defRPr sz="2400"/>
            </a:pPr>
            <a:r>
              <a:t>• Projects: Organize resources</a:t>
            </a:r>
          </a:p>
          <a:p>
            <a:pPr algn="l">
              <a:spcAft>
                <a:spcPts val="400"/>
              </a:spcAft>
              <a:defRPr sz="2400"/>
            </a:pPr>
            <a:r>
              <a:t>• Folders: Organize projects</a:t>
            </a:r>
          </a:p>
          <a:p>
            <a:pPr algn="l">
              <a:spcAft>
                <a:spcPts val="400"/>
              </a:spcAft>
              <a:defRPr sz="2400"/>
            </a:pPr>
            <a:r>
              <a:t>• Organization node: Top level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Hierarchy &amp; Policies</a:t>
            </a:r>
          </a:p>
        </p:txBody>
      </p:sp>
      <p:pic>
        <p:nvPicPr>
          <p:cNvPr id="3" name="Picture 2" descr="cropped_page_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Hierarchy determines policies</a:t>
            </a:r>
          </a:p>
          <a:p>
            <a:pPr algn="l">
              <a:spcAft>
                <a:spcPts val="400"/>
              </a:spcAft>
              <a:defRPr sz="2400"/>
            </a:pPr>
            <a:r>
              <a:t>• Policies: Project, Folder, Org</a:t>
            </a:r>
          </a:p>
          <a:p>
            <a:pPr algn="l">
              <a:spcAft>
                <a:spcPts val="400"/>
              </a:spcAft>
              <a:defRPr sz="2400"/>
            </a:pPr>
            <a:r>
              <a:t>• Policies are inherited downward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