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allow policies to be assigned to resources at a chosen level of granularity. Projects and subfolders within a folder inherit policies and permissions. Folders can contain projects, other folders, or both. They allow grouping resources on a per-department basis and enable delegation of administrative rights.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allow you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resource hierarchy directly relates to how policies are managed and applied. Policies can be defined at the project, folder, and organization node levels, with some services allowing policies on individual resources. Policies are inherited downward, meaning a policy applied to a folder applies to all projects within it.</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basis for using Google Cloud services, such as managing APIs, enabling billing, and adding collaborators. Each project is a separate compartment, and each resource belongs to only one project. Projects can have different owners and users and are billed and managed separately.</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globally unique and immutable after creation. Project names are user-created and mutable. Google Cloud also assigns a unique and immutable project number used internally.</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an API designed to programmatically manage Google Cloud projects. It can gather a list of projects, create new ones, update existing ones, delete projects, and even recover previously deleted projects. Access is provided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Access in Cloud</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Folders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Inherit policies from folders</a:t>
            </a:r>
          </a:p>
          <a:p>
            <a:pPr>
              <a:defRPr sz="2400"/>
            </a:pPr>
            <a:r>
              <a:t>Contain subfolders and projects</a:t>
            </a:r>
          </a:p>
          <a:p>
            <a:pPr>
              <a:defRPr sz="2400"/>
            </a:pPr>
            <a:r>
              <a:t>Group resources per department</a:t>
            </a:r>
          </a:p>
          <a:p>
            <a:pPr>
              <a:defRPr sz="2400"/>
            </a:pPr>
            <a:r>
              <a:t>Delegate administrative rights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Group Projects</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Group resources by department</a:t>
            </a:r>
          </a:p>
          <a:p>
            <a:pPr>
              <a:defRPr sz="2400"/>
            </a:pPr>
            <a:r>
              <a:t>Delegate administrative rights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Resources</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Resources</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Resource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Hierarchical Resources</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Four levels of hierarchy:</a:t>
            </a:r>
          </a:p>
          <a:p>
            <a:pPr>
              <a:defRPr sz="2400"/>
            </a:pPr>
            <a:r>
              <a:t>-Resources</a:t>
            </a:r>
          </a:p>
          <a:p>
            <a:pPr>
              <a:defRPr sz="2400"/>
            </a:pPr>
            <a:r>
              <a:t>-Projects</a:t>
            </a:r>
          </a:p>
          <a:p>
            <a:pPr>
              <a:defRPr sz="2400"/>
            </a:pPr>
            <a:r>
              <a:t>-Folders</a:t>
            </a:r>
          </a:p>
          <a:p>
            <a:pPr>
              <a:defRPr sz="2400"/>
            </a:pPr>
            <a:r>
              <a:t>-Organization node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Policies are inherited</a:t>
            </a:r>
          </a:p>
          <a:p>
            <a:pPr>
              <a:defRPr sz="2400"/>
            </a:pPr>
            <a:r>
              <a:t>Define policies at multiple levels:</a:t>
            </a:r>
          </a:p>
          <a:p>
            <a:pPr>
              <a:defRPr sz="2400"/>
            </a:pPr>
            <a:r>
              <a:t>(Project, folder, org. node)</a:t>
            </a:r>
          </a:p>
          <a:p>
            <a:pPr>
              <a:defRPr sz="2400"/>
            </a:pPr>
            <a:r>
              <a:t>Policies applied downwards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Projects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Basis for Cloud services</a:t>
            </a:r>
          </a:p>
          <a:p>
            <a:pPr>
              <a:defRPr sz="2400"/>
            </a:pPr>
            <a:r>
              <a:t>Resources belong to one project</a:t>
            </a:r>
          </a:p>
          <a:p>
            <a:pPr>
              <a:defRPr sz="2400"/>
            </a:pPr>
            <a:r>
              <a:t>Different owners and users</a:t>
            </a:r>
          </a:p>
          <a:p>
            <a:pPr>
              <a:defRPr sz="2400"/>
            </a:pPr>
            <a:r>
              <a:t>Billed and managed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Project ID: Globally unique</a:t>
            </a:r>
          </a:p>
          <a:p>
            <a:pPr>
              <a:defRPr sz="2400"/>
            </a:pPr>
            <a:r>
              <a:t>Project Name: Mutable</a:t>
            </a:r>
          </a:p>
          <a:p>
            <a:pPr>
              <a:defRPr sz="2400"/>
            </a:pPr>
            <a:r>
              <a:t>Project Number: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defRPr sz="2400"/>
            </a:pPr>
            <a:r>
              <a:t>Manages Google Cloud projects</a:t>
            </a:r>
          </a:p>
          <a:p>
            <a:pPr>
              <a:defRPr sz="2400"/>
            </a:pPr>
            <a:r>
              <a:t>Create new projects</a:t>
            </a:r>
          </a:p>
          <a:p>
            <a:pPr>
              <a:defRPr sz="2400"/>
            </a:pPr>
            <a:r>
              <a:t>Update existing projects</a:t>
            </a:r>
          </a:p>
          <a:p>
            <a:pPr>
              <a:defRPr sz="2400"/>
            </a:pPr>
            <a:r>
              <a:t>Delete and recover projects</a:t>
            </a:r>
          </a:p>
          <a:p>
            <a:pPr>
              <a:defRPr sz="2400"/>
            </a:pPr>
            <a:r>
              <a:t>Access via RPC and REST APIs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