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explored cloud computing, Google Cloud's pricing, billing, security, and environmental practices, let’s understand the functional structure of Google Cloud. In this section, we’ll see how resources are organized with projects, and how access is shared with the right people using Identity and Access Management (IAM). We’ll also look at the different ways to interact with Google Cloud, including the web UI, command-line interface, and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let you assign policies to resources at a level of granularity you choose. The projects and subfolders in a folder contain resources that inherit policies and permissions assigned to that folder. Folders allow you to group resources on a per-department basis. They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We’ll begin with the Google Cloud Resource Hierarchy.  Next we will discuss Identity and Access Management, or IAM, and how it is used. We will then talk about IAM roles, which is a key component of Identity and Access Management. After that, we’ll talk about service accounts, then cloud identity, and finally the different ways you can interact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We’ll begin with the Google Cloud Resource Hierarchy.  Next we will discuss Identity and Access Management, or IAM, and how it is used. We will then talk about IAM roles, which is a key component of Identity and Access Management. After that, we’ll talk about service accounts, then cloud identity, and finally the different ways you can interact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is made up of four levels: resources, projects, folders, and an organization node. At the first level are resources like VMs, Cloud Storage buckets, VPCs, and BigQuery tables. Resources are organized into projects, the second level. Projects can be organized into folders/subfolders (third level). At the top is an organization node, encompassing all projects, folders, and resources.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determines how policies are managed and applied within Google Cloud. Policies can be defined at the project, folder, and organization node levels. Policies set at a higher level are inherited by all resources and projects within that level. This allows for consistent management of permissions across an organization. Some Google Cloud services allow policies to be applied to individual resources, too.</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foundation for using Google Cloud services. They are used to enable and manage APIs, set up billing, and add or remove collaborators. Each project acts as a separate compartment, and resources belong to only one project. Projects can have different owners and users, and billing is managed separately for each project. They are separate entities under the Organization node.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The project ID is a globally unique identifier that cannot be changed after creation. The project name is user-created, doesn’t have to be unique, and can be changed at any time. Google Cloud also assigns each project a unique project number, which is used internally by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programmatically helps manage projects. It’s an API that can gather a list of all the projects associated with an account, create new projects, update existing projects, delete projects, and even recover projects that were previously deleted. The Resource Manager API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&amp;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Folders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Inherit policies and permissions</a:t>
            </a:r>
          </a:p>
          <a:p>
            <a:pPr algn="l">
              <a:spcAft>
                <a:spcPts val="400"/>
              </a:spcAft>
              <a:defRPr sz="2400"/>
            </a:pPr>
            <a:r>
              <a:t>• Group projects by department</a:t>
            </a:r>
          </a:p>
          <a:p>
            <a:pPr algn="l">
              <a:spcAft>
                <a:spcPts val="400"/>
              </a:spcAft>
              <a:defRPr sz="2400"/>
            </a:pPr>
            <a:r>
              <a:t>• Delegate administrative rights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Group</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Group resources</a:t>
            </a:r>
          </a:p>
          <a:p>
            <a:pPr algn="l">
              <a:spcAft>
                <a:spcPts val="400"/>
              </a:spcAft>
              <a:defRPr sz="2400"/>
            </a:pPr>
            <a:r>
              <a:t>• Per-department basis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Intro</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Google Cloud resource hierarchy</a:t>
            </a:r>
          </a:p>
          <a:p>
            <a:pPr algn="l">
              <a:spcAft>
                <a:spcPts val="400"/>
              </a:spcAft>
              <a:defRPr sz="2400"/>
            </a:pPr>
            <a:r>
              <a:t>• Identity and Access Management</a:t>
            </a:r>
          </a:p>
          <a:p>
            <a:pPr algn="l">
              <a:spcAft>
                <a:spcPts val="400"/>
              </a:spcAft>
              <a:defRPr sz="2400"/>
            </a:pPr>
            <a:r>
              <a:t>• IAM roles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Intro</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Google Cloud resource hierarchy</a:t>
            </a:r>
          </a:p>
          <a:p>
            <a:pPr algn="l">
              <a:spcAft>
                <a:spcPts val="400"/>
              </a:spcAft>
              <a:defRPr sz="2400"/>
            </a:pPr>
            <a:r>
              <a:t>• Identity and Access Management</a:t>
            </a:r>
          </a:p>
          <a:p>
            <a:pPr algn="l">
              <a:spcAft>
                <a:spcPts val="400"/>
              </a:spcAft>
              <a:defRPr sz="2400"/>
            </a:pPr>
            <a:r>
              <a:t>• IAM roles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Hierarchical</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Resources are hierarchical</a:t>
            </a:r>
          </a:p>
          <a:p>
            <a:pPr algn="l">
              <a:spcAft>
                <a:spcPts val="400"/>
              </a:spcAft>
              <a:defRPr sz="2400"/>
            </a:pPr>
            <a:r>
              <a:t>• Resources</a:t>
            </a:r>
          </a:p>
          <a:p>
            <a:pPr algn="l">
              <a:spcAft>
                <a:spcPts val="400"/>
              </a:spcAft>
              <a:defRPr sz="2400"/>
            </a:pPr>
            <a:r>
              <a:t>• Projects, folders, and an organization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Policies are inherited downward.</a:t>
            </a:r>
          </a:p>
          <a:p>
            <a:pPr algn="l">
              <a:spcAft>
                <a:spcPts val="400"/>
              </a:spcAft>
              <a:defRPr sz="2400"/>
            </a:pPr>
            <a:r>
              <a:t>• Defined at project, folder, org levels.</a:t>
            </a:r>
          </a:p>
          <a:p>
            <a:pPr algn="l">
              <a:spcAft>
                <a:spcPts val="400"/>
              </a:spcAft>
              <a:defRPr sz="2400"/>
            </a:pPr>
            <a:r>
              <a:t>• Some services apply to resources.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Projects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Basis for Cloud services.</a:t>
            </a:r>
          </a:p>
          <a:p>
            <a:pPr algn="l">
              <a:spcAft>
                <a:spcPts val="400"/>
              </a:spcAft>
              <a:defRPr sz="2400"/>
            </a:pPr>
            <a:r>
              <a:t>• Projects hold resources.</a:t>
            </a:r>
          </a:p>
          <a:p>
            <a:pPr algn="l">
              <a:spcAft>
                <a:spcPts val="400"/>
              </a:spcAft>
              <a:defRPr sz="2400"/>
            </a:pPr>
            <a:r>
              <a:t>• Different owners and users.</a:t>
            </a:r>
          </a:p>
          <a:p>
            <a:pPr algn="l">
              <a:spcAft>
                <a:spcPts val="400"/>
              </a:spcAft>
              <a:defRPr sz="2400"/>
            </a:pPr>
            <a:r>
              <a:t>• Projects are billed separately.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Project ID: Globally unique.</a:t>
            </a:r>
          </a:p>
          <a:p>
            <a:pPr algn="l">
              <a:spcAft>
                <a:spcPts val="400"/>
              </a:spcAft>
              <a:defRPr sz="2400"/>
            </a:pPr>
            <a:r>
              <a:t>• Project name: Mutable</a:t>
            </a:r>
          </a:p>
          <a:p>
            <a:pPr algn="l">
              <a:spcAft>
                <a:spcPts val="400"/>
              </a:spcAft>
              <a:defRPr sz="2400"/>
            </a:pPr>
            <a:r>
              <a:t>• Project number: Immutable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Manages Google Cloud projects</a:t>
            </a:r>
          </a:p>
          <a:p>
            <a:pPr algn="l">
              <a:spcAft>
                <a:spcPts val="400"/>
              </a:spcAft>
              <a:defRPr sz="2400"/>
            </a:pPr>
            <a:r>
              <a:t>• Create new projects</a:t>
            </a:r>
          </a:p>
          <a:p>
            <a:pPr algn="l">
              <a:spcAft>
                <a:spcPts val="400"/>
              </a:spcAft>
              <a:defRPr sz="2400"/>
            </a:pPr>
            <a:r>
              <a:t>• Update existing projects</a:t>
            </a:r>
          </a:p>
          <a:p>
            <a:pPr algn="l">
              <a:spcAft>
                <a:spcPts val="400"/>
              </a:spcAft>
              <a:defRPr sz="2400"/>
            </a:pPr>
            <a:r>
              <a:t>• Delete and recover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