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02"/>
  </p:normalViewPr>
  <p:slideViewPr>
    <p:cSldViewPr snapToGrid="0">
      <p:cViewPr varScale="1">
        <p:scale>
          <a:sx n="93" d="100"/>
          <a:sy n="93" d="100"/>
        </p:scale>
        <p:origin x="21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2101-5B20-90DC-3169-7F38556BE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3629E-A9BF-6685-D515-E65F3CF4F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57575-11D1-635D-C6F7-17D4AA25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73B1-2DB6-074C-9451-02BE5952410C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9E79-2FB3-9C14-68B4-A0EB7AE6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CE4C8-DD42-D597-D03C-BB01A4B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8EBE-EFD9-E04A-A30B-5285D1B2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0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165A-8D46-7663-223D-C30ED516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81F1C-2A86-A93A-56FA-A4729AE95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96377-031D-4F24-575D-757DD2E4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73B1-2DB6-074C-9451-02BE5952410C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1CCFF-F870-751C-29ED-68D25CB8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CE5E4-C18B-D036-D045-03BA0665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8EBE-EFD9-E04A-A30B-5285D1B2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7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02BD0-76DE-F6D3-9495-2A179BEAB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7606C-2B99-DB3E-DA0E-4674D95E1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3A269-A9BF-0F66-B2E2-9E612896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73B1-2DB6-074C-9451-02BE5952410C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8C523-69B0-D60C-7888-2BE9B8E7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01456-E769-D222-495E-A0F759E7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8EBE-EFD9-E04A-A30B-5285D1B2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6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7BA9-4630-BF3B-E2F0-177EF824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E070C-7EDE-FA8D-4E40-BFB0256D4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CC4EA-AE25-F3C3-60B2-A2E7242C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73B1-2DB6-074C-9451-02BE5952410C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4A162-E16B-82FB-7937-F859A007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9AF8-48FD-FA4C-CE30-843D35B7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8EBE-EFD9-E04A-A30B-5285D1B2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90FA-521B-8913-206F-94C246D2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ADD20-15F5-354F-F8DA-EEA917414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674AB-E4E6-9362-EAFA-65650A45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73B1-2DB6-074C-9451-02BE5952410C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DF030-8EB9-B68A-4515-B53D3447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D542-72C2-A066-64B1-E171DFC8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8EBE-EFD9-E04A-A30B-5285D1B2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6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D48A-20A4-5779-961B-322796CE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58FF-2DA6-AADD-00F1-657796B03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0FEC7-7DFD-EBB4-9CED-FD5A9489D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7F9DA-4413-8028-94DD-0C4D0896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73B1-2DB6-074C-9451-02BE5952410C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888CB-4563-A4CE-194A-B2A40599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359A9-9EC1-878B-6902-4B3B2AE0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8EBE-EFD9-E04A-A30B-5285D1B2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4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4EC7-57B0-CE3A-0149-0F69B0AA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084F9-EA1E-36A2-A3C9-E280EEBBE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24499-6CAF-D693-EFF3-9C9AB782A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14280-EDC2-069A-DD98-CDF7230CB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0D37E-E68E-4DC0-0968-715620F3B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C9A55-C31A-EE35-8489-62B0704B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73B1-2DB6-074C-9451-02BE5952410C}" type="datetimeFigureOut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36DA45-8541-C426-3342-68A06373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DC31D-A1B7-DA6C-44DC-D63EAFF9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8EBE-EFD9-E04A-A30B-5285D1B2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7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55DE-17EC-DCDF-32CD-17498DDD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62D27-905A-BBB5-BF29-8F7E6016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73B1-2DB6-074C-9451-02BE5952410C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42C6E-C458-6746-33C2-0A561F2B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F979C-0A2D-EC09-7E40-AB3E4E59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8EBE-EFD9-E04A-A30B-5285D1B2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7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731FC-0EEC-A9F5-C208-FA9D2B22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73B1-2DB6-074C-9451-02BE5952410C}" type="datetimeFigureOut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430F1-CF83-DED6-C91C-A9AB3556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5871C-1D48-68C3-420B-103A39CE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8EBE-EFD9-E04A-A30B-5285D1B2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93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7E8E-E9E8-3967-AB21-142B85125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61707-E4B4-43C3-B7FB-FC8CBEF25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0B20A-8BEF-6F55-8CCA-1B8CE0EA9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11631-0993-6C34-5318-D21B24B2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73B1-2DB6-074C-9451-02BE5952410C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27033-BA92-A0C3-DD24-8AE2ABBD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E1B86-3B31-EC1D-357F-88D6EE21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8EBE-EFD9-E04A-A30B-5285D1B2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A295B-FE09-BF11-FCAC-ACAE0132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1141F-9730-AA3E-8620-C6A345EB4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1C342-5209-D40F-8A02-1D1A62F0F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EEB4D-C4F7-E2F3-99BA-6DE7A568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73B1-2DB6-074C-9451-02BE5952410C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91C92-A1A2-FAD3-79BF-C172195D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45382-3733-28E6-960F-085849F6C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68EBE-EFD9-E04A-A30B-5285D1B2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1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1B43F-5344-5616-469F-F841C3FD4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EAB13-8B27-D8A3-397B-75C4535F7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70AA0-2630-4AE8-F9FB-A5EB0D018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7973B1-2DB6-074C-9451-02BE5952410C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F4348-6094-6D00-1291-4B8FBC861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DB190-5B7A-EFC7-716C-0BFC309F7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168EBE-EFD9-E04A-A30B-5285D1B28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7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0D4A-7B44-CF79-7178-3CE584302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71D2D-B265-CD1D-48D3-D1AA8007D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6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Kumar</dc:creator>
  <cp:lastModifiedBy>Aman Kumar</cp:lastModifiedBy>
  <cp:revision>1</cp:revision>
  <dcterms:created xsi:type="dcterms:W3CDTF">2025-09-02T09:06:24Z</dcterms:created>
  <dcterms:modified xsi:type="dcterms:W3CDTF">2025-09-02T09:07:00Z</dcterms:modified>
</cp:coreProperties>
</file>