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explored cloud computing, Google Cloud's pricing structure and billing, and Google's security and eco-friendly practices, let’s understand the functional structure of Google Cloud. We’ll see how resources are organized with projects and how access is shared through Identity and Access Management (IAM). We will also explore the different ways you can interact with Google Cloud, including the web user interface,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in the Google Cloud resource hierarchy allow assigning policies to resources at a level of granularity you choose. Projects and subfolders within a folder contain resources that inherit policies and permissions assigned to that folder. Folders can contain projects, other folders, or a combination of both, enabling grouping of resources on a per-department basis.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cover the Google Cloud resource hierarchy, Identity and Access Management (IAM), IAM roles, service accounts, Cloud Identity, and how to interact with Google Cloud. This will help you understand how resources are organized and how access is managed within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cover the Google Cloud resource hierarchy, Identity and Access Management (IAM), IAM roles, service accounts, Cloud Identity, and how to interact with Google Cloud. This will help you understand how resources are organized and how access is managed within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Cloud resources are organized in a hierarchy consisting of four levels. Starting from the bottom, these are resources, projects, folders, and an organization node. Resources represent virtual machines, Cloud Storage buckets, VPCs, BigQuery tables, or anything else in Google Cloud. Resources are organized into projects. Projects can be organized into folders, or even subfolders. At the top level is the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in Google Cloud is important to understand because it directly relates to how policies are managed and applied. Policies can be defined at the project, folder, and organization node levels, and some Google Cloud services allow policies to be applied to individual resources. Policies are inherited downward, meaning that if you apply a policy to a folder, it will also apply to all of the projects within that folder. This structure helps manage permissions and access control effectively.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foundation for using Google Cloud services. They are separate compartments where resources reside, with each resource belonging to exactly one project. Projects can have different owners and users and are billed and managed separately. They allow for the enabling of Google Cloud services, managing APIs, enabling billing, and adding/removing collaborators.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globally unique and immutable after creation but can be modified during creation. Project names are user-created, mutable, and need not be unique. Google Cloud assigns a unique project number, which is mainly used internally by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in Google Cloud allows for programmatically managing projects. It is an API that enables gathering a list of projects, creating new projects, updating existing projects, deleting projects, and even recovering previously deleted projects. The Resource Manager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Contain Projects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projects by department</a:t>
            </a:r>
          </a:p>
          <a:p>
            <a:pPr algn="l">
              <a:spcAft>
                <a:spcPts val="400"/>
              </a:spcAft>
              <a:defRPr sz="2400"/>
            </a:pPr>
            <a:r>
              <a:t>• Resources inherit policies</a:t>
            </a:r>
          </a:p>
          <a:p>
            <a:pPr algn="l">
              <a:spcAft>
                <a:spcPts val="400"/>
              </a:spcAft>
              <a:defRPr sz="2400"/>
            </a:pPr>
            <a:r>
              <a:t>• Can contain subfolders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resources</a:t>
            </a:r>
          </a:p>
          <a:p>
            <a:pPr algn="l">
              <a:spcAft>
                <a:spcPts val="400"/>
              </a:spcAft>
              <a:defRPr sz="2400"/>
            </a:pPr>
            <a:r>
              <a:t>• Per-department basis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Content</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a:t>
            </a:r>
          </a:p>
          <a:p>
            <a:pPr algn="l">
              <a:spcAft>
                <a:spcPts val="400"/>
              </a:spcAft>
              <a:defRPr sz="2400"/>
            </a:pPr>
            <a:r>
              <a:t>• IAM Roles</a:t>
            </a:r>
          </a:p>
          <a:p>
            <a:pPr algn="l">
              <a:spcAft>
                <a:spcPts val="400"/>
              </a:spcAft>
              <a:defRPr sz="2400"/>
            </a:pPr>
            <a:r>
              <a:t>• Service Accounts</a:t>
            </a:r>
          </a:p>
          <a:p>
            <a:pPr algn="l">
              <a:spcAft>
                <a:spcPts val="400"/>
              </a:spcAft>
              <a:defRPr sz="2400"/>
            </a:pPr>
            <a:r>
              <a:t>• Cloud Identity</a:t>
            </a:r>
          </a:p>
          <a:p>
            <a:pPr algn="l">
              <a:spcAft>
                <a:spcPts val="400"/>
              </a:spcAft>
              <a:defRPr sz="2400"/>
            </a:pPr>
            <a:r>
              <a:t>• Interacting with Google Cloud</a:t>
            </a:r>
          </a:p>
        </p:txBody>
      </p:sp>
      <p:pic>
        <p:nvPicPr>
          <p:cNvPr id="4" name="Picture 3" descr="cropped_page_2.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Content</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Identity and Access Management</a:t>
            </a:r>
          </a:p>
          <a:p>
            <a:pPr algn="l">
              <a:spcAft>
                <a:spcPts val="400"/>
              </a:spcAft>
              <a:defRPr sz="2400"/>
            </a:pPr>
            <a:r>
              <a:t>• IAM Roles</a:t>
            </a:r>
          </a:p>
          <a:p>
            <a:pPr algn="l">
              <a:spcAft>
                <a:spcPts val="400"/>
              </a:spcAft>
              <a:defRPr sz="2400"/>
            </a:pPr>
            <a:r>
              <a:t>• Service Accounts</a:t>
            </a:r>
          </a:p>
          <a:p>
            <a:pPr algn="l">
              <a:spcAft>
                <a:spcPts val="400"/>
              </a:spcAft>
              <a:defRPr sz="2400"/>
            </a:pPr>
            <a:r>
              <a:t>• Cloud Identity</a:t>
            </a:r>
          </a:p>
          <a:p>
            <a:pPr algn="l">
              <a:spcAft>
                <a:spcPts val="400"/>
              </a:spcAft>
              <a:defRPr sz="2400"/>
            </a:pPr>
            <a:r>
              <a:t>• Interacting with Google Cloud</a:t>
            </a:r>
          </a:p>
        </p:txBody>
      </p:sp>
      <p:pic>
        <p:nvPicPr>
          <p:cNvPr id="4" name="Picture 3" descr="cropped_page_3.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Hierarchical Resources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a:t>
            </a:r>
          </a:p>
          <a:p>
            <a:pPr algn="l">
              <a:spcAft>
                <a:spcPts val="400"/>
              </a:spcAft>
              <a:defRPr sz="2400"/>
            </a:pPr>
            <a:r>
              <a:t>• Projects</a:t>
            </a:r>
          </a:p>
          <a:p>
            <a:pPr algn="l">
              <a:spcAft>
                <a:spcPts val="400"/>
              </a:spcAft>
              <a:defRPr sz="2400"/>
            </a:pPr>
            <a:r>
              <a:t>• Folders</a:t>
            </a:r>
          </a:p>
          <a:p>
            <a:pPr algn="l">
              <a:spcAft>
                <a:spcPts val="400"/>
              </a:spcAft>
              <a:defRPr sz="2400"/>
            </a:pPr>
            <a:r>
              <a:t>• Organization node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Policies are inherited downward</a:t>
            </a:r>
          </a:p>
          <a:p>
            <a:pPr algn="l">
              <a:spcAft>
                <a:spcPts val="400"/>
              </a:spcAft>
              <a:defRPr sz="2400"/>
            </a:pPr>
            <a:r>
              <a:t>• Policies at multiple levels</a:t>
            </a:r>
          </a:p>
          <a:p>
            <a:pPr algn="l">
              <a:spcAft>
                <a:spcPts val="400"/>
              </a:spcAft>
              <a:defRPr sz="2400"/>
            </a:pPr>
            <a:r>
              <a:t>• Organization Node at top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 Basis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Projects separate entities</a:t>
            </a:r>
          </a:p>
          <a:p>
            <a:pPr algn="l">
              <a:spcAft>
                <a:spcPts val="400"/>
              </a:spcAft>
              <a:defRPr sz="2400"/>
            </a:pPr>
            <a:r>
              <a:t>• Resources in one project</a:t>
            </a:r>
          </a:p>
          <a:p>
            <a:pPr algn="l">
              <a:spcAft>
                <a:spcPts val="400"/>
              </a:spcAft>
              <a:defRPr sz="2400"/>
            </a:pPr>
            <a:r>
              <a:t>• Different owners/users</a:t>
            </a:r>
          </a:p>
          <a:p>
            <a:pPr algn="l">
              <a:spcAft>
                <a:spcPts val="400"/>
              </a:spcAft>
              <a:defRPr sz="2400"/>
            </a:pPr>
            <a:r>
              <a:t>• Projects 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 ID: Globally Unique</a:t>
            </a:r>
          </a:p>
          <a:p>
            <a:pPr algn="l">
              <a:spcAft>
                <a:spcPts val="400"/>
              </a:spcAft>
              <a:defRPr sz="2400"/>
            </a:pPr>
            <a:r>
              <a:t>• Project Name: Mutable</a:t>
            </a:r>
          </a:p>
          <a:p>
            <a:pPr algn="l">
              <a:spcAft>
                <a:spcPts val="400"/>
              </a:spcAft>
              <a:defRPr sz="2400"/>
            </a:pPr>
            <a:r>
              <a:t>• 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Manage projects programmatically</a:t>
            </a:r>
          </a:p>
          <a:p>
            <a:pPr algn="l">
              <a:spcAft>
                <a:spcPts val="400"/>
              </a:spcAft>
              <a:defRPr sz="2400"/>
            </a:pPr>
            <a:r>
              <a:t>• Create, update, delete projects</a:t>
            </a:r>
          </a:p>
          <a:p>
            <a:pPr algn="l">
              <a:spcAft>
                <a:spcPts val="400"/>
              </a:spcAft>
              <a:defRPr sz="2400"/>
            </a:pPr>
            <a:r>
              <a:t>• Access via RPC/REST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