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EduHub MongoDB Project - Design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AltSchool Data Engineering Tinyuka 2024</a:t>
            </a:r>
          </a:p>
          <a:p>
            <a:r>
              <a:t>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Goal: Architect a scalable MongoDB backend for EduHub</a:t>
            </a:r>
          </a:p>
          <a:p>
            <a:r>
              <a:t>Stack: MongoDB 8.0+, Python, PyMongo, Pandas</a:t>
            </a:r>
          </a:p>
          <a:p>
            <a:r>
              <a:t>Includes: 6 core collections and end-to-end CRUD</a:t>
            </a:r>
          </a:p>
          <a:p>
            <a:r>
              <a:t>Focus: Robust user and course workflows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 &amp;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users: Core for student and instructor profiles</a:t>
            </a:r>
          </a:p>
          <a:p>
            <a:r>
              <a:t>courses: Listing with instructor references</a:t>
            </a:r>
          </a:p>
          <a:p>
            <a:r>
              <a:t>enrollments: Links students to courses</a:t>
            </a:r>
          </a:p>
          <a:p>
            <a:r>
              <a:t>lessons: Segmented course content</a:t>
            </a:r>
          </a:p>
          <a:p>
            <a:r>
              <a:t>assignments: Task definitions for assessments</a:t>
            </a:r>
          </a:p>
          <a:p>
            <a:r>
              <a:t>submissions: Tracks student responses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 &amp;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Mandatory fields enforced via JSON schema</a:t>
            </a:r>
          </a:p>
          <a:p>
            <a:r>
              <a:t>BSON data types strictly validated</a:t>
            </a:r>
          </a:p>
          <a:p>
            <a:r>
              <a:t>Controlled enums for roles and statuses</a:t>
            </a:r>
          </a:p>
          <a:p>
            <a:r>
              <a:t>Regex checks for emails and formats</a:t>
            </a:r>
          </a:p>
          <a:p>
            <a:r>
              <a:t>Extensible to accommodate future attributes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Indexing &amp;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Unique keys for all primary IDs</a:t>
            </a:r>
          </a:p>
          <a:p>
            <a:r>
              <a:t>Single-field for frequent lookups</a:t>
            </a:r>
          </a:p>
          <a:p>
            <a:r>
              <a:t>Compound for multi-criteria queries</a:t>
            </a:r>
          </a:p>
          <a:p>
            <a:r>
              <a:t>Text indexes enabling search</a:t>
            </a:r>
          </a:p>
          <a:p>
            <a:r>
              <a:t>Date indexes for time-based filters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Analytics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Enrollment trends by course category</a:t>
            </a:r>
          </a:p>
          <a:p>
            <a:r>
              <a:t>Student progress and grade distributions</a:t>
            </a:r>
          </a:p>
          <a:p>
            <a:r>
              <a:t>Instructor workload and revenue stats</a:t>
            </a:r>
          </a:p>
          <a:p>
            <a:r>
              <a:t>Engagement metrics across modules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 &amp;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Schema violations trigger clear errors</a:t>
            </a:r>
          </a:p>
          <a:p>
            <a:r>
              <a:t>Duplicate key checks prevent collisions</a:t>
            </a:r>
          </a:p>
          <a:p>
            <a:r>
              <a:t>Soft deletes maintain historical logs</a:t>
            </a:r>
          </a:p>
          <a:p>
            <a:r>
              <a:t>Atomic operations ensure data consistency</a:t>
            </a:r>
          </a:p>
          <a:p>
            <a:r>
              <a:t>Detailed logging for audit trails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Scalability &amp; Extensibility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Sharding-ready for horizontal scaling</a:t>
            </a:r>
          </a:p>
          <a:p>
            <a:r>
              <a:t>Modular design for future features</a:t>
            </a:r>
          </a:p>
          <a:p>
            <a:r>
              <a:t>Optimized queries for large datasets</a:t>
            </a:r>
          </a:p>
          <a:p>
            <a:r>
              <a:t>Clear docs for maintainability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Balanced embedding and referencing</a:t>
            </a:r>
          </a:p>
          <a:p>
            <a:r>
              <a:t>Strict validation plus flexible growth</a:t>
            </a:r>
          </a:p>
          <a:p>
            <a:r>
              <a:t>Proactive indexing strategies</a:t>
            </a:r>
          </a:p>
          <a:p>
            <a:r>
              <a:t>Rich analytics via pipelines</a:t>
            </a:r>
          </a:p>
          <a:p>
            <a:r>
              <a:t>Robust error management</a:t>
            </a:r>
          </a:p>
          <a:p>
            <a:r>
              <a:t>Future-proof, production-ready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1711</Words>
  <Application>WPS Presentation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EduHub MongoDB Project - Design Presentation</vt:lpstr>
      <vt:lpstr>Project Overview</vt:lpstr>
      <vt:lpstr>Database Design &amp; Rationale</vt:lpstr>
      <vt:lpstr>Validation &amp; Schemas</vt:lpstr>
      <vt:lpstr>Indexing &amp; Performance</vt:lpstr>
      <vt:lpstr>Analytics Pipelines</vt:lpstr>
      <vt:lpstr>Error Handling &amp; Integrity</vt:lpstr>
      <vt:lpstr>Scalability &amp; Extensibility</vt:lpstr>
      <vt:lpstr>Key Takeaways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GOODRICH OKORO</cp:lastModifiedBy>
  <cp:revision>3</cp:revision>
  <dcterms:created xsi:type="dcterms:W3CDTF">2013-01-27T09:14:00Z</dcterms:created>
  <dcterms:modified xsi:type="dcterms:W3CDTF">2025-06-14T20:42:28Z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B5E0CF1F3C9446C388558C0B14C4BBB4_12</vt:lpwstr>
  </property>
  <property fmtid="{D5CDD505-2E9C-101B-9397-08002B2CF9AE}" pid="3" name="KSOProductBuildVer">
    <vt:lpwstr>1033-12.2.0.21179</vt:lpwstr>
  </property>
</Properties>
</file>