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46A1-7C7C-48F6-9512-B833DFD40E7E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A4F9B89-29EF-4862-A2CD-AAE90E3230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46A1-7C7C-48F6-9512-B833DFD40E7E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9B89-29EF-4862-A2CD-AAE90E323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46A1-7C7C-48F6-9512-B833DFD40E7E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9B89-29EF-4862-A2CD-AAE90E323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46A1-7C7C-48F6-9512-B833DFD40E7E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9B89-29EF-4862-A2CD-AAE90E3230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46A1-7C7C-48F6-9512-B833DFD40E7E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A4F9B89-29EF-4862-A2CD-AAE90E323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46A1-7C7C-48F6-9512-B833DFD40E7E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9B89-29EF-4862-A2CD-AAE90E3230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46A1-7C7C-48F6-9512-B833DFD40E7E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9B89-29EF-4862-A2CD-AAE90E3230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46A1-7C7C-48F6-9512-B833DFD40E7E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9B89-29EF-4862-A2CD-AAE90E323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46A1-7C7C-48F6-9512-B833DFD40E7E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9B89-29EF-4862-A2CD-AAE90E323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46A1-7C7C-48F6-9512-B833DFD40E7E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9B89-29EF-4862-A2CD-AAE90E3230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46A1-7C7C-48F6-9512-B833DFD40E7E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A4F9B89-29EF-4862-A2CD-AAE90E3230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CF946A1-7C7C-48F6-9512-B833DFD40E7E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A4F9B89-29EF-4862-A2CD-AAE90E323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dissolve/>
  </p:transition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smtClean="0"/>
              <a:t>cademia international college</a:t>
            </a:r>
            <a:br>
              <a:rPr smtClean="0"/>
            </a:br>
            <a:r>
              <a:rPr smtClean="0"/>
              <a:t>classification of digital computer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38800" y="3505200"/>
            <a:ext cx="350520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presented by ;</a:t>
            </a:r>
          </a:p>
          <a:p>
            <a:pPr algn="ctr"/>
            <a:r>
              <a:rPr lang="en-US" sz="3200" smtClean="0"/>
              <a:t>Group6;</a:t>
            </a:r>
            <a:endParaRPr lang="en-US" sz="3200" dirty="0" smtClean="0"/>
          </a:p>
          <a:p>
            <a:pPr algn="ctr"/>
            <a:r>
              <a:rPr lang="en-US" sz="3200" dirty="0" err="1" smtClean="0"/>
              <a:t>Gaurav</a:t>
            </a:r>
            <a:r>
              <a:rPr lang="en-US" sz="3200" dirty="0" smtClean="0"/>
              <a:t> </a:t>
            </a:r>
            <a:r>
              <a:rPr lang="en-US" sz="3200" dirty="0" err="1" smtClean="0"/>
              <a:t>Tiwari</a:t>
            </a:r>
            <a:endParaRPr lang="en-US" sz="3200" dirty="0" smtClean="0"/>
          </a:p>
          <a:p>
            <a:pPr algn="ctr"/>
            <a:r>
              <a:rPr lang="en-US" sz="3200" dirty="0" err="1" smtClean="0"/>
              <a:t>Yubaraj</a:t>
            </a:r>
            <a:r>
              <a:rPr lang="en-US" sz="3200" dirty="0" smtClean="0"/>
              <a:t> </a:t>
            </a:r>
            <a:r>
              <a:rPr lang="en-US" sz="3200" dirty="0" err="1" smtClean="0"/>
              <a:t>Malla</a:t>
            </a:r>
            <a:endParaRPr lang="en-US" sz="3200" dirty="0" smtClean="0"/>
          </a:p>
          <a:p>
            <a:pPr algn="ctr"/>
            <a:r>
              <a:rPr lang="en-US" sz="3200" dirty="0" err="1" smtClean="0"/>
              <a:t>Prakash</a:t>
            </a:r>
            <a:r>
              <a:rPr lang="en-US" sz="3200" dirty="0" smtClean="0"/>
              <a:t> </a:t>
            </a:r>
            <a:r>
              <a:rPr lang="en-US" sz="3200" dirty="0" err="1" smtClean="0"/>
              <a:t>Kandel</a:t>
            </a:r>
            <a:endParaRPr lang="en-US" sz="3200" dirty="0" smtClean="0"/>
          </a:p>
          <a:p>
            <a:pPr algn="ctr"/>
            <a:r>
              <a:rPr lang="en-US" sz="3200" dirty="0" err="1" smtClean="0"/>
              <a:t>Rupesh</a:t>
            </a:r>
            <a:r>
              <a:rPr lang="en-US" sz="3200" dirty="0" smtClean="0"/>
              <a:t> </a:t>
            </a:r>
            <a:r>
              <a:rPr lang="en-US" sz="3200" dirty="0" err="1"/>
              <a:t>P</a:t>
            </a:r>
            <a:r>
              <a:rPr lang="en-US" sz="3200" dirty="0" err="1" smtClean="0"/>
              <a:t>oudel</a:t>
            </a:r>
            <a:endParaRPr lang="en-US" sz="32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533400"/>
            <a:ext cx="3962400" cy="533400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Computer is a machine </a:t>
            </a:r>
            <a:r>
              <a:rPr lang="en-US" sz="3200" smtClean="0"/>
              <a:t>that performs </a:t>
            </a:r>
            <a:r>
              <a:rPr lang="en-US" sz="3200" dirty="0" smtClean="0"/>
              <a:t>calculations and process information with astonishing speed and precision.</a:t>
            </a:r>
          </a:p>
          <a:p>
            <a:r>
              <a:rPr lang="en-US" sz="3200" dirty="0" smtClean="0"/>
              <a:t>A computer can handle vast amount of information and solve complicated problems .</a:t>
            </a:r>
          </a:p>
          <a:p>
            <a:r>
              <a:rPr lang="en-US" sz="3200" dirty="0" smtClean="0"/>
              <a:t>It can take thousands of individual pieces of data and turn them into more usable information with blinding speed and unfailing accuracy.</a:t>
            </a:r>
            <a:endParaRPr lang="en-US" sz="32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Digital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Digital computers are classified as follows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r>
              <a:rPr lang="en-US" dirty="0" smtClean="0"/>
              <a:t>Microcomputers</a:t>
            </a:r>
          </a:p>
          <a:p>
            <a:r>
              <a:rPr lang="en-US" dirty="0" smtClean="0"/>
              <a:t>Minicomputers</a:t>
            </a:r>
          </a:p>
          <a:p>
            <a:r>
              <a:rPr lang="en-US" dirty="0" smtClean="0"/>
              <a:t>Mainframes</a:t>
            </a:r>
          </a:p>
          <a:p>
            <a:r>
              <a:rPr lang="en-US" dirty="0" smtClean="0"/>
              <a:t>Supercomputers</a:t>
            </a:r>
          </a:p>
          <a:p>
            <a:r>
              <a:rPr lang="en-US" dirty="0" smtClean="0"/>
              <a:t>Network Computers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Microcomputers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Microcomputers are  small, single user system that provide a simple processor and just a few input/output devices.</a:t>
            </a:r>
          </a:p>
          <a:p>
            <a:r>
              <a:rPr lang="en-US" dirty="0" smtClean="0"/>
              <a:t>Microcomputers can be further classified as personal computers(PCs), workstation ,desktops ,servers ,laptops ,notebooks  etc.</a:t>
            </a:r>
          </a:p>
          <a:p>
            <a:r>
              <a:rPr lang="en-US" dirty="0" err="1" smtClean="0"/>
              <a:t>Microcoomputers</a:t>
            </a:r>
            <a:r>
              <a:rPr lang="en-US" smtClean="0"/>
              <a:t>  </a:t>
            </a:r>
            <a:r>
              <a:rPr lang="en-US" dirty="0" smtClean="0"/>
              <a:t>are also known as “personal computers”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Minicomputers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minicomputer is a computer of a size intermediate between microcomputer and a mainframe.</a:t>
            </a:r>
          </a:p>
          <a:p>
            <a:r>
              <a:rPr lang="en-US" dirty="0" smtClean="0"/>
              <a:t>Typically minicomputers have been stand alone computers sold to small and mid size businesses for general business applications and to large enterprises for department level operations.</a:t>
            </a:r>
          </a:p>
          <a:p>
            <a:r>
              <a:rPr lang="en-US" dirty="0" smtClean="0"/>
              <a:t>They are known as mid range computers.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Mainframe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mainframe is a high performance computer used for large scale computing proposes that require greater availability and security than a smaller-scale machine can offer.</a:t>
            </a:r>
          </a:p>
          <a:p>
            <a:r>
              <a:rPr lang="en-US" dirty="0" smtClean="0"/>
              <a:t>Mainframe computer can process several million program instructions per second.</a:t>
            </a:r>
          </a:p>
          <a:p>
            <a:r>
              <a:rPr lang="en-US" dirty="0" smtClean="0"/>
              <a:t>Mainframes have even more access to storage space and to input /output devices.</a:t>
            </a:r>
          </a:p>
          <a:p>
            <a:r>
              <a:rPr lang="en-US" dirty="0" smtClean="0"/>
              <a:t>Mainframes are mainly used by insurance companies, </a:t>
            </a:r>
            <a:r>
              <a:rPr lang="en-US" dirty="0" err="1" smtClean="0"/>
              <a:t>banks,airline</a:t>
            </a:r>
            <a:r>
              <a:rPr lang="en-US" dirty="0" smtClean="0"/>
              <a:t> and railway reservation system etc.  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S</a:t>
            </a:r>
            <a:r>
              <a:rPr lang="en-US" smtClean="0"/>
              <a:t>upercomputers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supercomputer is a computer that performs at or near the currently highest operational rate for computers.</a:t>
            </a:r>
          </a:p>
          <a:p>
            <a:r>
              <a:rPr lang="en-US" dirty="0" smtClean="0"/>
              <a:t>A supercomputer is typically used for scientific and engineering applications.</a:t>
            </a:r>
          </a:p>
          <a:p>
            <a:r>
              <a:rPr lang="en-US" dirty="0" smtClean="0"/>
              <a:t>It has huge speed and storage.</a:t>
            </a:r>
          </a:p>
          <a:p>
            <a:r>
              <a:rPr lang="en-US" dirty="0" smtClean="0"/>
              <a:t>It is mainly used in weather forecasting, oil  exploration, weapons  research etc. 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Network Computer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Network computers are computers with minimal memory , disk storage and processor power.</a:t>
            </a:r>
          </a:p>
          <a:p>
            <a:r>
              <a:rPr lang="en-US" dirty="0" smtClean="0"/>
              <a:t>Network computer design to connect to  the internet  are sometimes called internet boxes and net PCs.</a:t>
            </a:r>
          </a:p>
          <a:p>
            <a:r>
              <a:rPr lang="en-US" dirty="0" smtClean="0"/>
              <a:t>One of the example is Sun </a:t>
            </a:r>
            <a:r>
              <a:rPr lang="en-US" dirty="0" err="1" smtClean="0"/>
              <a:t>Javastation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trike="sngStrik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 YOU</a:t>
            </a:r>
            <a:endParaRPr lang="en-US" sz="4800" strike="sng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HAVE  A NICE DAY…………….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212</TotalTime>
  <Words>355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Academia international college classification of digital computer</vt:lpstr>
      <vt:lpstr>INTRODUCTION</vt:lpstr>
      <vt:lpstr>Classification of Digital Computers</vt:lpstr>
      <vt:lpstr>Microcomputers</vt:lpstr>
      <vt:lpstr>Minicomputers</vt:lpstr>
      <vt:lpstr>Mainframe</vt:lpstr>
      <vt:lpstr>Supercomputers</vt:lpstr>
      <vt:lpstr>Network Computer </vt:lpstr>
      <vt:lpstr>THANK 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Academia international college classification of digital computer</dc:title>
  <dc:creator>ASUS-PC</dc:creator>
  <cp:lastModifiedBy>ASUS-PC</cp:lastModifiedBy>
  <cp:revision>28</cp:revision>
  <dcterms:created xsi:type="dcterms:W3CDTF">2014-12-02T03:11:59Z</dcterms:created>
  <dcterms:modified xsi:type="dcterms:W3CDTF">2014-12-02T23:47:29Z</dcterms:modified>
</cp:coreProperties>
</file>