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mHAZXA6fljZ52AWIG9Xa5vIA3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4fe02b9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1b4fe02b9f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80ad514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180ad514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4bda15c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b4bda15c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80ad51481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180ad51481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b4fe02b9f9_2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1b4fe02b9f9_2_0"/>
          <p:cNvSpPr/>
          <p:nvPr/>
        </p:nvSpPr>
        <p:spPr>
          <a:xfrm flipH="1" rot="-2700000">
            <a:off x="5951977" y="1028961"/>
            <a:ext cx="4598611" cy="4150751"/>
          </a:xfrm>
          <a:custGeom>
            <a:rect b="b" l="l" r="r" t="t"/>
            <a:pathLst>
              <a:path extrusionOk="0" h="5537781" w="6135300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2705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1b4fe02b9f9_2_0"/>
          <p:cNvSpPr/>
          <p:nvPr/>
        </p:nvSpPr>
        <p:spPr>
          <a:xfrm>
            <a:off x="3587890" y="3954286"/>
            <a:ext cx="2378400" cy="1189200"/>
          </a:xfrm>
          <a:prstGeom prst="triangle">
            <a:avLst>
              <a:gd fmla="val 50000" name="adj"/>
            </a:avLst>
          </a:prstGeom>
          <a:solidFill>
            <a:schemeClr val="accent4">
              <a:alpha val="2705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1b4fe02b9f9_2_0"/>
          <p:cNvSpPr/>
          <p:nvPr/>
        </p:nvSpPr>
        <p:spPr>
          <a:xfrm rot="2700000">
            <a:off x="5205229" y="1307168"/>
            <a:ext cx="2529038" cy="2529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g1b4fe02b9f9_2_0"/>
          <p:cNvSpPr/>
          <p:nvPr/>
        </p:nvSpPr>
        <p:spPr>
          <a:xfrm rot="2700000">
            <a:off x="4876213" y="978206"/>
            <a:ext cx="3187072" cy="3187072"/>
          </a:xfrm>
          <a:prstGeom prst="frame">
            <a:avLst>
              <a:gd fmla="val 1195" name="adj1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1b4fe02b9f9_2_0"/>
          <p:cNvSpPr/>
          <p:nvPr/>
        </p:nvSpPr>
        <p:spPr>
          <a:xfrm flipH="1" rot="-2700000">
            <a:off x="-685252" y="219325"/>
            <a:ext cx="3787880" cy="6896447"/>
          </a:xfrm>
          <a:custGeom>
            <a:rect b="b" l="l" r="r" t="t"/>
            <a:pathLst>
              <a:path extrusionOk="0" h="9200989" w="5053652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2705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60" name="Google Shape;60;g1b4fe02b9f9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01" y="1638365"/>
            <a:ext cx="3733538" cy="186676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b4fe02b9f9_2_0"/>
          <p:cNvSpPr txBox="1"/>
          <p:nvPr/>
        </p:nvSpPr>
        <p:spPr>
          <a:xfrm>
            <a:off x="5045675" y="1638375"/>
            <a:ext cx="29652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Tip and trick on 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How to Containerized 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an 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application</a:t>
            </a:r>
            <a:endParaRPr b="1"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2180ad51481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9325" y="-19450"/>
            <a:ext cx="1424676" cy="7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180ad51481_0_3"/>
          <p:cNvSpPr txBox="1"/>
          <p:nvPr/>
        </p:nvSpPr>
        <p:spPr>
          <a:xfrm>
            <a:off x="317900" y="1728075"/>
            <a:ext cx="84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2180ad51481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"/>
            <a:ext cx="859725" cy="48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2180ad51481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43300"/>
            <a:ext cx="39490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2180ad51481_0_3"/>
          <p:cNvSpPr/>
          <p:nvPr/>
        </p:nvSpPr>
        <p:spPr>
          <a:xfrm>
            <a:off x="65200" y="692875"/>
            <a:ext cx="8779200" cy="4050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Now that you Know  Docker and Dockerfile  the question is CAN YOU CONTAINERIZED AN  APPLICATION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by</a:t>
            </a:r>
            <a:endParaRPr sz="2800"/>
          </a:p>
        </p:txBody>
      </p:sp>
      <p:pic>
        <p:nvPicPr>
          <p:cNvPr id="71" name="Google Shape;71;g2180ad51481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400" y="3673100"/>
            <a:ext cx="1052800" cy="10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1b4bda15c60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1b4bda15c60_0_45"/>
          <p:cNvSpPr txBox="1"/>
          <p:nvPr/>
        </p:nvSpPr>
        <p:spPr>
          <a:xfrm>
            <a:off x="317900" y="1728075"/>
            <a:ext cx="84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b4bda15c60_0_45"/>
          <p:cNvSpPr/>
          <p:nvPr/>
        </p:nvSpPr>
        <p:spPr>
          <a:xfrm>
            <a:off x="758075" y="1133050"/>
            <a:ext cx="7527300" cy="1907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3800"/>
              <a:t>If you answer is NO no worry </a:t>
            </a:r>
            <a:r>
              <a:rPr lang="en" sz="3800"/>
              <a:t>follow</a:t>
            </a:r>
            <a:r>
              <a:rPr lang="en" sz="3800"/>
              <a:t> me I will give you some tips and tricks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1b4bda15c60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"/>
            <a:ext cx="859725" cy="48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180ad51481_1_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925" y="59950"/>
            <a:ext cx="1675500" cy="8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180ad51481_1_417"/>
          <p:cNvSpPr txBox="1"/>
          <p:nvPr/>
        </p:nvSpPr>
        <p:spPr>
          <a:xfrm>
            <a:off x="317900" y="1728075"/>
            <a:ext cx="84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2180ad51481_1_4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1425" y="948850"/>
            <a:ext cx="3727650" cy="37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180ad51481_1_4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"/>
            <a:ext cx="859725" cy="48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