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15c7092e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15c7092e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15c7092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15c7092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15c7092e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15c7092e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15c7092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15c7092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15c7092e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15c7092e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15c7092e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15c7092e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15c7092e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15c7092e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715c7092e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715c7092e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The Software factory</a:t>
            </a:r>
            <a:endParaRPr sz="37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                         At</a:t>
            </a:r>
            <a:endParaRPr sz="37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 EK TECH SOFTWARE SOLUTION</a:t>
            </a:r>
            <a:endParaRPr sz="37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858700" y="35956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areas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0002" y="3779125"/>
            <a:ext cx="1924050" cy="13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779125"/>
            <a:ext cx="26479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586075" y="59950"/>
            <a:ext cx="820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35250" y="929150"/>
            <a:ext cx="8520600" cy="26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At EK TECH SOFTWARE SOLUTION The Software F</a:t>
            </a:r>
            <a:r>
              <a:rPr lang="en" sz="1500"/>
              <a:t>actory</a:t>
            </a:r>
            <a:r>
              <a:rPr lang="en" sz="1500"/>
              <a:t> is made of 0</a:t>
            </a:r>
            <a:r>
              <a:rPr lang="en" sz="1500"/>
              <a:t>5</a:t>
            </a:r>
            <a:r>
              <a:rPr lang="en" sz="1500"/>
              <a:t> core areas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1- Development team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2- Testing team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3- Security team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4- Access management team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5</a:t>
            </a:r>
            <a:r>
              <a:rPr b="1" lang="en" sz="2200"/>
              <a:t>- DevOps teams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571150" y="134650"/>
            <a:ext cx="820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-158975" y="929150"/>
            <a:ext cx="8520600" cy="26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393850" y="2124450"/>
            <a:ext cx="1253100" cy="1381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2"/>
                </a:solidFill>
              </a:rPr>
              <a:t>Development team: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Develop the application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code so that an image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2"/>
                </a:solidFill>
              </a:rPr>
              <a:t> can be built out of it 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161175" y="778800"/>
            <a:ext cx="1253100" cy="1082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2"/>
                </a:solidFill>
              </a:rPr>
              <a:t>Testing team</a:t>
            </a:r>
            <a:r>
              <a:rPr b="1" lang="en" sz="600">
                <a:solidFill>
                  <a:schemeClr val="dk2"/>
                </a:solidFill>
              </a:rPr>
              <a:t>: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Test the image made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out of the code from the development team.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5815975" y="2200350"/>
            <a:ext cx="1066200" cy="1080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Security team: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Secure the entire infrastructure and application.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212350" y="4030500"/>
            <a:ext cx="1548300" cy="111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Access management</a:t>
            </a:r>
            <a:r>
              <a:rPr b="1" lang="en" sz="700">
                <a:solidFill>
                  <a:schemeClr val="dk2"/>
                </a:solidFill>
              </a:rPr>
              <a:t> team: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Manage access to the infrastructure.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2935575" y="2363600"/>
            <a:ext cx="1478700" cy="1315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DevOps</a:t>
            </a:r>
            <a:r>
              <a:rPr b="1" lang="en" sz="700">
                <a:solidFill>
                  <a:schemeClr val="dk2"/>
                </a:solidFill>
              </a:rPr>
              <a:t> team: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Provide and manage tools on the entire software factory. Deploy applications</a:t>
            </a:r>
            <a:r>
              <a:rPr lang="en" sz="700">
                <a:solidFill>
                  <a:schemeClr val="dk2"/>
                </a:solidFill>
              </a:rPr>
              <a:t>.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110" name="Google Shape;110;p15"/>
          <p:cNvCxnSpPr>
            <a:stCxn id="109" idx="1"/>
            <a:endCxn id="106" idx="3"/>
          </p:cNvCxnSpPr>
          <p:nvPr/>
        </p:nvCxnSpPr>
        <p:spPr>
          <a:xfrm flipH="1" rot="10800000">
            <a:off x="3510488" y="1861475"/>
            <a:ext cx="141900" cy="8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/>
          <p:nvPr/>
        </p:nvCxnSpPr>
        <p:spPr>
          <a:xfrm rot="10800000">
            <a:off x="1488425" y="2602275"/>
            <a:ext cx="16212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endCxn id="107" idx="2"/>
          </p:cNvCxnSpPr>
          <p:nvPr/>
        </p:nvCxnSpPr>
        <p:spPr>
          <a:xfrm flipH="1" rot="10800000">
            <a:off x="4267675" y="2873775"/>
            <a:ext cx="15483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endCxn id="108" idx="1"/>
          </p:cNvCxnSpPr>
          <p:nvPr/>
        </p:nvCxnSpPr>
        <p:spPr>
          <a:xfrm flipH="1">
            <a:off x="3847375" y="3506250"/>
            <a:ext cx="106500" cy="8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/>
          <p:nvPr/>
        </p:nvSpPr>
        <p:spPr>
          <a:xfrm>
            <a:off x="5909100" y="3776400"/>
            <a:ext cx="3234900" cy="1367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id the devops in the middle? well because the devops provide and maintain all the </a:t>
            </a:r>
            <a:r>
              <a:rPr lang="en"/>
              <a:t>tools</a:t>
            </a:r>
            <a:r>
              <a:rPr lang="en"/>
              <a:t> used by others team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ctrTitle"/>
          </p:nvPr>
        </p:nvSpPr>
        <p:spPr>
          <a:xfrm>
            <a:off x="571150" y="134650"/>
            <a:ext cx="820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AREAS</a:t>
            </a:r>
            <a:endParaRPr/>
          </a:p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-158975" y="929150"/>
            <a:ext cx="8520600" cy="26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214550" y="1265325"/>
            <a:ext cx="1370100" cy="1381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Development (DEV)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869825" y="1265325"/>
            <a:ext cx="1253100" cy="1082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TESTING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  (QA)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571150" y="4030500"/>
            <a:ext cx="1066200" cy="1080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Security 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(DEVSECOPS)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2681925" y="4030500"/>
            <a:ext cx="1548300" cy="111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Access management (AMT)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901375" y="1084800"/>
            <a:ext cx="2967000" cy="369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DevOps</a:t>
            </a:r>
            <a:r>
              <a:rPr b="1" lang="en" sz="700">
                <a:solidFill>
                  <a:schemeClr val="dk2"/>
                </a:solidFill>
              </a:rPr>
              <a:t> 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6652725" y="1840375"/>
            <a:ext cx="1464300" cy="1158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Pre-production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(PREPROD)</a:t>
            </a:r>
            <a:endParaRPr b="1" sz="1000"/>
          </a:p>
        </p:txBody>
      </p:sp>
      <p:sp>
        <p:nvSpPr>
          <p:cNvPr id="128" name="Google Shape;128;p16"/>
          <p:cNvSpPr/>
          <p:nvPr/>
        </p:nvSpPr>
        <p:spPr>
          <a:xfrm>
            <a:off x="6652725" y="3618350"/>
            <a:ext cx="1464300" cy="1158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</a:t>
            </a:r>
            <a:r>
              <a:rPr b="1" lang="en" sz="1000"/>
              <a:t>roduction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(PROD)</a:t>
            </a:r>
            <a:endParaRPr b="1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ctrTitle"/>
          </p:nvPr>
        </p:nvSpPr>
        <p:spPr>
          <a:xfrm>
            <a:off x="2110100" y="0"/>
            <a:ext cx="820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FLOW</a:t>
            </a:r>
            <a:endParaRPr/>
          </a:p>
        </p:txBody>
      </p:sp>
      <p:sp>
        <p:nvSpPr>
          <p:cNvPr id="134" name="Google Shape;134;p17"/>
          <p:cNvSpPr txBox="1"/>
          <p:nvPr>
            <p:ph idx="1" type="subTitle"/>
          </p:nvPr>
        </p:nvSpPr>
        <p:spPr>
          <a:xfrm>
            <a:off x="-158975" y="929150"/>
            <a:ext cx="8520600" cy="26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214550" y="1265325"/>
            <a:ext cx="1991100" cy="1381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Development (DEV)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highlight>
                  <a:srgbClr val="00FF00"/>
                </a:highlight>
              </a:rPr>
              <a:t>Code    to      Image</a:t>
            </a:r>
            <a:endParaRPr b="1" sz="1000">
              <a:solidFill>
                <a:schemeClr val="dk2"/>
              </a:solidFill>
              <a:highlight>
                <a:srgbClr val="00FF00"/>
              </a:highlight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869825" y="1265325"/>
            <a:ext cx="1838400" cy="1080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TESTING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  (QA)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Test the images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5901375" y="1084800"/>
            <a:ext cx="2967000" cy="369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DevOps</a:t>
            </a:r>
            <a:r>
              <a:rPr b="1" lang="en" sz="700">
                <a:solidFill>
                  <a:schemeClr val="dk2"/>
                </a:solidFill>
              </a:rPr>
              <a:t> 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278600" y="1840375"/>
            <a:ext cx="1838400" cy="1158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Pre-production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(PREPROD)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2"/>
                </a:solidFill>
                <a:highlight>
                  <a:srgbClr val="00FF00"/>
                </a:highlight>
              </a:rPr>
              <a:t>Image   to    Application</a:t>
            </a:r>
            <a:endParaRPr sz="900">
              <a:solidFill>
                <a:srgbClr val="00FF00"/>
              </a:solidFill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6359350" y="3618350"/>
            <a:ext cx="1757700" cy="1158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Production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(PROD)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2"/>
                </a:solidFill>
                <a:highlight>
                  <a:srgbClr val="00FF00"/>
                </a:highlight>
              </a:rPr>
              <a:t>Image   to    Application</a:t>
            </a:r>
            <a:endParaRPr b="1" sz="1000"/>
          </a:p>
        </p:txBody>
      </p:sp>
      <p:cxnSp>
        <p:nvCxnSpPr>
          <p:cNvPr id="141" name="Google Shape;141;p17"/>
          <p:cNvCxnSpPr>
            <a:endCxn id="137" idx="2"/>
          </p:cNvCxnSpPr>
          <p:nvPr/>
        </p:nvCxnSpPr>
        <p:spPr>
          <a:xfrm flipH="1" rot="10800000">
            <a:off x="1966525" y="1940513"/>
            <a:ext cx="903300" cy="2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4566400" y="1795550"/>
            <a:ext cx="1733100" cy="45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/>
          <p:nvPr/>
        </p:nvCxnSpPr>
        <p:spPr>
          <a:xfrm flipH="1">
            <a:off x="7532350" y="2848900"/>
            <a:ext cx="119400" cy="93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7"/>
          <p:cNvSpPr/>
          <p:nvPr/>
        </p:nvSpPr>
        <p:spPr>
          <a:xfrm>
            <a:off x="502400" y="3558625"/>
            <a:ext cx="3654600" cy="1584900"/>
          </a:xfrm>
          <a:prstGeom prst="teardrop">
            <a:avLst>
              <a:gd fmla="val 10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Pre-production area is same as production area the only difference is that the customer does not have access to the application running in pre-production but does have access to the application running in production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ctrTitle"/>
          </p:nvPr>
        </p:nvSpPr>
        <p:spPr>
          <a:xfrm>
            <a:off x="2168350" y="0"/>
            <a:ext cx="66117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r>
              <a:rPr lang="en"/>
              <a:t> area</a:t>
            </a:r>
            <a:endParaRPr/>
          </a:p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-158975" y="929150"/>
            <a:ext cx="8520600" cy="26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50175" y="0"/>
            <a:ext cx="1991100" cy="1381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Development (DEV)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highlight>
                  <a:srgbClr val="00FF00"/>
                </a:highlight>
              </a:rPr>
              <a:t>Code    to      Image</a:t>
            </a:r>
            <a:endParaRPr b="1" sz="1000">
              <a:solidFill>
                <a:schemeClr val="dk2"/>
              </a:solidFill>
              <a:highlight>
                <a:srgbClr val="00FF00"/>
              </a:highlight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50175" y="1586375"/>
            <a:ext cx="1785600" cy="79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d</a:t>
            </a:r>
            <a:r>
              <a:rPr lang="en" sz="1100"/>
              <a:t>evelopper raise a pull or merge request on develop branch </a:t>
            </a:r>
            <a:endParaRPr sz="1100"/>
          </a:p>
        </p:txBody>
      </p:sp>
      <p:sp>
        <p:nvSpPr>
          <p:cNvPr id="154" name="Google Shape;154;p18"/>
          <p:cNvSpPr/>
          <p:nvPr/>
        </p:nvSpPr>
        <p:spPr>
          <a:xfrm>
            <a:off x="2208700" y="1586375"/>
            <a:ext cx="1521000" cy="79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Sonarqube</a:t>
            </a:r>
            <a:r>
              <a:rPr lang="en" sz="1000"/>
              <a:t> scan the code </a:t>
            </a:r>
            <a:endParaRPr sz="1000"/>
          </a:p>
        </p:txBody>
      </p:sp>
      <p:sp>
        <p:nvSpPr>
          <p:cNvPr id="155" name="Google Shape;155;p18"/>
          <p:cNvSpPr/>
          <p:nvPr/>
        </p:nvSpPr>
        <p:spPr>
          <a:xfrm>
            <a:off x="4459925" y="2318575"/>
            <a:ext cx="13167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Docker </a:t>
            </a:r>
            <a:r>
              <a:rPr lang="en" sz="1000"/>
              <a:t>build</a:t>
            </a:r>
            <a:r>
              <a:rPr lang="en" sz="1000"/>
              <a:t> images</a:t>
            </a:r>
            <a:endParaRPr sz="1000"/>
          </a:p>
        </p:txBody>
      </p:sp>
      <p:sp>
        <p:nvSpPr>
          <p:cNvPr id="156" name="Google Shape;156;p18"/>
          <p:cNvSpPr/>
          <p:nvPr/>
        </p:nvSpPr>
        <p:spPr>
          <a:xfrm>
            <a:off x="1129925" y="2856375"/>
            <a:ext cx="1475400" cy="1173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The code fail sonarqube stage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</a:t>
            </a:r>
            <a:r>
              <a:rPr lang="en" sz="700"/>
              <a:t>herefore  will be sent back to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development team for the cycle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to start over</a:t>
            </a:r>
            <a:r>
              <a:rPr lang="en" sz="1000"/>
              <a:t> </a:t>
            </a:r>
            <a:endParaRPr sz="1000"/>
          </a:p>
        </p:txBody>
      </p:sp>
      <p:sp>
        <p:nvSpPr>
          <p:cNvPr id="157" name="Google Shape;157;p18"/>
          <p:cNvSpPr/>
          <p:nvPr/>
        </p:nvSpPr>
        <p:spPr>
          <a:xfrm>
            <a:off x="3022925" y="2911675"/>
            <a:ext cx="1225200" cy="903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code pass sonarqube stage</a:t>
            </a:r>
            <a:r>
              <a:rPr lang="en"/>
              <a:t> </a:t>
            </a:r>
            <a:endParaRPr/>
          </a:p>
        </p:txBody>
      </p:sp>
      <p:cxnSp>
        <p:nvCxnSpPr>
          <p:cNvPr id="158" name="Google Shape;158;p18"/>
          <p:cNvCxnSpPr>
            <a:stCxn id="153" idx="4"/>
            <a:endCxn id="154" idx="2"/>
          </p:cNvCxnSpPr>
          <p:nvPr/>
        </p:nvCxnSpPr>
        <p:spPr>
          <a:xfrm>
            <a:off x="1637775" y="2081375"/>
            <a:ext cx="57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>
            <a:stCxn id="154" idx="3"/>
            <a:endCxn id="156" idx="1"/>
          </p:cNvCxnSpPr>
          <p:nvPr/>
        </p:nvCxnSpPr>
        <p:spPr>
          <a:xfrm flipH="1">
            <a:off x="1867600" y="2378375"/>
            <a:ext cx="1002600" cy="47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/>
          <p:nvPr/>
        </p:nvCxnSpPr>
        <p:spPr>
          <a:xfrm rot="10800000">
            <a:off x="622050" y="2318575"/>
            <a:ext cx="657300" cy="97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/>
          <p:nvPr/>
        </p:nvCxnSpPr>
        <p:spPr>
          <a:xfrm>
            <a:off x="3184350" y="2146675"/>
            <a:ext cx="597600" cy="896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8"/>
          <p:cNvSpPr/>
          <p:nvPr/>
        </p:nvSpPr>
        <p:spPr>
          <a:xfrm>
            <a:off x="5178025" y="3618350"/>
            <a:ext cx="13167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Docker push images to </a:t>
            </a:r>
            <a:r>
              <a:rPr lang="en" sz="1000"/>
              <a:t>Docker Hub</a:t>
            </a:r>
            <a:r>
              <a:rPr lang="en" sz="1000"/>
              <a:t>  </a:t>
            </a:r>
            <a:endParaRPr sz="1000"/>
          </a:p>
        </p:txBody>
      </p:sp>
      <p:cxnSp>
        <p:nvCxnSpPr>
          <p:cNvPr id="163" name="Google Shape;163;p18"/>
          <p:cNvCxnSpPr/>
          <p:nvPr/>
        </p:nvCxnSpPr>
        <p:spPr>
          <a:xfrm flipH="1" rot="10800000">
            <a:off x="4073350" y="3043100"/>
            <a:ext cx="440700" cy="23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8"/>
          <p:cNvCxnSpPr>
            <a:stCxn id="155" idx="5"/>
          </p:cNvCxnSpPr>
          <p:nvPr/>
        </p:nvCxnSpPr>
        <p:spPr>
          <a:xfrm>
            <a:off x="5776625" y="2604325"/>
            <a:ext cx="507900" cy="282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8"/>
          <p:cNvSpPr/>
          <p:nvPr/>
        </p:nvSpPr>
        <p:spPr>
          <a:xfrm>
            <a:off x="5615350" y="600175"/>
            <a:ext cx="1490100" cy="1546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700"/>
              <a:t>he docker build fail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Therefore the code is </a:t>
            </a:r>
            <a:r>
              <a:rPr lang="en" sz="700"/>
              <a:t>sent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back</a:t>
            </a:r>
            <a:r>
              <a:rPr lang="en" sz="700"/>
              <a:t> to development team to fix it </a:t>
            </a:r>
            <a:endParaRPr sz="700"/>
          </a:p>
        </p:txBody>
      </p:sp>
      <p:sp>
        <p:nvSpPr>
          <p:cNvPr id="166" name="Google Shape;166;p18"/>
          <p:cNvSpPr/>
          <p:nvPr/>
        </p:nvSpPr>
        <p:spPr>
          <a:xfrm>
            <a:off x="6284525" y="2571750"/>
            <a:ext cx="1225200" cy="903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code pass docker build  stage</a:t>
            </a:r>
            <a:r>
              <a:rPr lang="en"/>
              <a:t> </a:t>
            </a:r>
            <a:endParaRPr/>
          </a:p>
        </p:txBody>
      </p:sp>
      <p:cxnSp>
        <p:nvCxnSpPr>
          <p:cNvPr id="167" name="Google Shape;167;p18"/>
          <p:cNvCxnSpPr/>
          <p:nvPr/>
        </p:nvCxnSpPr>
        <p:spPr>
          <a:xfrm flipH="1">
            <a:off x="1555875" y="712325"/>
            <a:ext cx="4235700" cy="95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/>
          <p:nvPr/>
        </p:nvCxnSpPr>
        <p:spPr>
          <a:xfrm flipH="1">
            <a:off x="6396850" y="3147725"/>
            <a:ext cx="873900" cy="91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8"/>
          <p:cNvSpPr/>
          <p:nvPr/>
        </p:nvSpPr>
        <p:spPr>
          <a:xfrm>
            <a:off x="2961300" y="4114425"/>
            <a:ext cx="1043700" cy="657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Deploy on dev cluster </a:t>
            </a:r>
            <a:r>
              <a:rPr lang="en" sz="700"/>
              <a:t> </a:t>
            </a:r>
            <a:endParaRPr sz="700"/>
          </a:p>
        </p:txBody>
      </p:sp>
      <p:sp>
        <p:nvSpPr>
          <p:cNvPr id="170" name="Google Shape;170;p18"/>
          <p:cNvSpPr/>
          <p:nvPr/>
        </p:nvSpPr>
        <p:spPr>
          <a:xfrm>
            <a:off x="204325" y="4114425"/>
            <a:ext cx="813600" cy="956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Deployment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On k8s failed </a:t>
            </a:r>
            <a:endParaRPr sz="700"/>
          </a:p>
        </p:txBody>
      </p:sp>
      <p:sp>
        <p:nvSpPr>
          <p:cNvPr id="171" name="Google Shape;171;p18"/>
          <p:cNvSpPr/>
          <p:nvPr/>
        </p:nvSpPr>
        <p:spPr>
          <a:xfrm>
            <a:off x="4514050" y="4432800"/>
            <a:ext cx="1002600" cy="710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Deployment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On k8s passed</a:t>
            </a:r>
            <a:r>
              <a:rPr lang="en"/>
              <a:t> </a:t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 flipH="1">
            <a:off x="3894175" y="3917200"/>
            <a:ext cx="1337100" cy="26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8"/>
          <p:cNvCxnSpPr/>
          <p:nvPr/>
        </p:nvCxnSpPr>
        <p:spPr>
          <a:xfrm flipH="1">
            <a:off x="958000" y="4357975"/>
            <a:ext cx="2159100" cy="5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8"/>
          <p:cNvCxnSpPr>
            <a:stCxn id="170" idx="0"/>
          </p:cNvCxnSpPr>
          <p:nvPr/>
        </p:nvCxnSpPr>
        <p:spPr>
          <a:xfrm rot="10800000">
            <a:off x="360325" y="2363325"/>
            <a:ext cx="250800" cy="195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8"/>
          <p:cNvCxnSpPr>
            <a:stCxn id="169" idx="5"/>
          </p:cNvCxnSpPr>
          <p:nvPr/>
        </p:nvCxnSpPr>
        <p:spPr>
          <a:xfrm>
            <a:off x="4005000" y="4361025"/>
            <a:ext cx="561300" cy="280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8"/>
          <p:cNvSpPr/>
          <p:nvPr/>
        </p:nvSpPr>
        <p:spPr>
          <a:xfrm>
            <a:off x="6635750" y="4407150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Development check the application on dev eare UI</a:t>
            </a:r>
            <a:r>
              <a:rPr lang="en" sz="600"/>
              <a:t> </a:t>
            </a:r>
            <a:r>
              <a:rPr lang="en" sz="1000"/>
              <a:t> </a:t>
            </a:r>
            <a:endParaRPr sz="1000"/>
          </a:p>
        </p:txBody>
      </p:sp>
      <p:sp>
        <p:nvSpPr>
          <p:cNvPr id="177" name="Google Shape;177;p18"/>
          <p:cNvSpPr/>
          <p:nvPr/>
        </p:nvSpPr>
        <p:spPr>
          <a:xfrm>
            <a:off x="7768850" y="2213875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Developper </a:t>
            </a:r>
            <a:r>
              <a:rPr lang="en" sz="1000"/>
              <a:t>confirm</a:t>
            </a:r>
            <a:r>
              <a:rPr lang="en" sz="1000"/>
              <a:t> image ready for testing </a:t>
            </a:r>
            <a:r>
              <a:rPr lang="en" sz="1000"/>
              <a:t>  </a:t>
            </a:r>
            <a:endParaRPr sz="1000"/>
          </a:p>
        </p:txBody>
      </p:sp>
      <p:sp>
        <p:nvSpPr>
          <p:cNvPr id="178" name="Google Shape;178;p18"/>
          <p:cNvSpPr/>
          <p:nvPr/>
        </p:nvSpPr>
        <p:spPr>
          <a:xfrm>
            <a:off x="7768850" y="3475650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Developper tag the image   </a:t>
            </a:r>
            <a:endParaRPr sz="1000"/>
          </a:p>
        </p:txBody>
      </p:sp>
      <p:cxnSp>
        <p:nvCxnSpPr>
          <p:cNvPr id="179" name="Google Shape;179;p18"/>
          <p:cNvCxnSpPr>
            <a:endCxn id="176" idx="2"/>
          </p:cNvCxnSpPr>
          <p:nvPr/>
        </p:nvCxnSpPr>
        <p:spPr>
          <a:xfrm>
            <a:off x="5352350" y="4821000"/>
            <a:ext cx="1283400" cy="62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8"/>
          <p:cNvCxnSpPr/>
          <p:nvPr/>
        </p:nvCxnSpPr>
        <p:spPr>
          <a:xfrm flipH="1" rot="10800000">
            <a:off x="7653250" y="4171075"/>
            <a:ext cx="216600" cy="4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8"/>
          <p:cNvCxnSpPr/>
          <p:nvPr/>
        </p:nvCxnSpPr>
        <p:spPr>
          <a:xfrm flipH="1">
            <a:off x="6338475" y="3782725"/>
            <a:ext cx="1583700" cy="4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8"/>
          <p:cNvCxnSpPr/>
          <p:nvPr/>
        </p:nvCxnSpPr>
        <p:spPr>
          <a:xfrm rot="10800000">
            <a:off x="8564550" y="2968600"/>
            <a:ext cx="30000" cy="6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8"/>
          <p:cNvSpPr/>
          <p:nvPr/>
        </p:nvSpPr>
        <p:spPr>
          <a:xfrm>
            <a:off x="7653250" y="1275575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Developper notify testing team </a:t>
            </a:r>
            <a:endParaRPr sz="1000"/>
          </a:p>
        </p:txBody>
      </p:sp>
      <p:cxnSp>
        <p:nvCxnSpPr>
          <p:cNvPr id="184" name="Google Shape;184;p18"/>
          <p:cNvCxnSpPr/>
          <p:nvPr/>
        </p:nvCxnSpPr>
        <p:spPr>
          <a:xfrm rot="10800000">
            <a:off x="8437650" y="1952450"/>
            <a:ext cx="231600" cy="3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6600025" y="2049700"/>
            <a:ext cx="649800" cy="72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ctrTitle"/>
          </p:nvPr>
        </p:nvSpPr>
        <p:spPr>
          <a:xfrm>
            <a:off x="2105500" y="69550"/>
            <a:ext cx="820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area</a:t>
            </a:r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/>
          <p:nvPr/>
        </p:nvSpPr>
        <p:spPr>
          <a:xfrm>
            <a:off x="68350" y="0"/>
            <a:ext cx="1838400" cy="1080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TESTING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  (QA)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Test the images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106450" y="1232150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Received ok to test from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Development</a:t>
            </a:r>
            <a:r>
              <a:rPr lang="en" sz="600"/>
              <a:t> team </a:t>
            </a:r>
            <a:endParaRPr sz="600"/>
          </a:p>
        </p:txBody>
      </p:sp>
      <p:sp>
        <p:nvSpPr>
          <p:cNvPr id="194" name="Google Shape;194;p19"/>
          <p:cNvSpPr/>
          <p:nvPr/>
        </p:nvSpPr>
        <p:spPr>
          <a:xfrm>
            <a:off x="1573675" y="1232150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Pull image tag provided by dev team from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</a:t>
            </a:r>
            <a:r>
              <a:rPr lang="en" sz="600"/>
              <a:t>docker</a:t>
            </a:r>
            <a:r>
              <a:rPr lang="en" sz="600"/>
              <a:t> Hub</a:t>
            </a:r>
            <a:endParaRPr sz="600"/>
          </a:p>
        </p:txBody>
      </p:sp>
      <p:sp>
        <p:nvSpPr>
          <p:cNvPr id="195" name="Google Shape;195;p19"/>
          <p:cNvSpPr/>
          <p:nvPr/>
        </p:nvSpPr>
        <p:spPr>
          <a:xfrm>
            <a:off x="3220200" y="1232150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Scan image using: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Synk for security vulnerability</a:t>
            </a:r>
            <a:endParaRPr sz="600"/>
          </a:p>
        </p:txBody>
      </p:sp>
      <p:sp>
        <p:nvSpPr>
          <p:cNvPr id="196" name="Google Shape;196;p19"/>
          <p:cNvSpPr/>
          <p:nvPr/>
        </p:nvSpPr>
        <p:spPr>
          <a:xfrm>
            <a:off x="4866725" y="1643025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Scan image using: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Synk for security vulnerability</a:t>
            </a:r>
            <a:endParaRPr sz="600"/>
          </a:p>
        </p:txBody>
      </p:sp>
      <p:sp>
        <p:nvSpPr>
          <p:cNvPr id="197" name="Google Shape;197;p19"/>
          <p:cNvSpPr/>
          <p:nvPr/>
        </p:nvSpPr>
        <p:spPr>
          <a:xfrm>
            <a:off x="6414650" y="1019275"/>
            <a:ext cx="748500" cy="762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The image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fail synk scan</a:t>
            </a:r>
            <a:endParaRPr sz="1000"/>
          </a:p>
        </p:txBody>
      </p:sp>
      <p:sp>
        <p:nvSpPr>
          <p:cNvPr id="198" name="Google Shape;198;p19"/>
          <p:cNvSpPr/>
          <p:nvPr/>
        </p:nvSpPr>
        <p:spPr>
          <a:xfrm>
            <a:off x="6862900" y="2080900"/>
            <a:ext cx="813000" cy="762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Synk test pass</a:t>
            </a:r>
            <a:endParaRPr sz="1100"/>
          </a:p>
        </p:txBody>
      </p:sp>
      <p:sp>
        <p:nvSpPr>
          <p:cNvPr id="199" name="Google Shape;199;p19"/>
          <p:cNvSpPr/>
          <p:nvPr/>
        </p:nvSpPr>
        <p:spPr>
          <a:xfrm>
            <a:off x="7599725" y="1115600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Notify dev team an stop all </a:t>
            </a:r>
            <a:r>
              <a:rPr lang="en" sz="600"/>
              <a:t>further</a:t>
            </a:r>
            <a:r>
              <a:rPr lang="en" sz="600"/>
              <a:t> testing</a:t>
            </a:r>
            <a:endParaRPr sz="600"/>
          </a:p>
        </p:txBody>
      </p:sp>
      <p:cxnSp>
        <p:nvCxnSpPr>
          <p:cNvPr id="200" name="Google Shape;200;p19"/>
          <p:cNvCxnSpPr>
            <a:endCxn id="197" idx="2"/>
          </p:cNvCxnSpPr>
          <p:nvPr/>
        </p:nvCxnSpPr>
        <p:spPr>
          <a:xfrm flipH="1" rot="10800000">
            <a:off x="5763050" y="1400275"/>
            <a:ext cx="651600" cy="40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9"/>
          <p:cNvCxnSpPr>
            <a:stCxn id="197" idx="4"/>
          </p:cNvCxnSpPr>
          <p:nvPr/>
        </p:nvCxnSpPr>
        <p:spPr>
          <a:xfrm>
            <a:off x="7163150" y="1400275"/>
            <a:ext cx="624600" cy="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9"/>
          <p:cNvSpPr/>
          <p:nvPr/>
        </p:nvSpPr>
        <p:spPr>
          <a:xfrm>
            <a:off x="5557000" y="2872825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Deploy application on testing cluster  using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Image tag provided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03" name="Google Shape;203;p19"/>
          <p:cNvSpPr/>
          <p:nvPr/>
        </p:nvSpPr>
        <p:spPr>
          <a:xfrm>
            <a:off x="2879575" y="2571750"/>
            <a:ext cx="1512000" cy="1021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Perform following test: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end to end test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server test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user test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load test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Environment test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penetration test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04" name="Google Shape;204;p19"/>
          <p:cNvSpPr/>
          <p:nvPr/>
        </p:nvSpPr>
        <p:spPr>
          <a:xfrm>
            <a:off x="3220200" y="4043825"/>
            <a:ext cx="748500" cy="762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At least one test fail</a:t>
            </a:r>
            <a:endParaRPr sz="1000"/>
          </a:p>
        </p:txBody>
      </p:sp>
      <p:sp>
        <p:nvSpPr>
          <p:cNvPr id="205" name="Google Shape;205;p19"/>
          <p:cNvSpPr/>
          <p:nvPr/>
        </p:nvSpPr>
        <p:spPr>
          <a:xfrm>
            <a:off x="4494950" y="4102625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Notify dev team an stop all further testing</a:t>
            </a:r>
            <a:endParaRPr sz="600"/>
          </a:p>
        </p:txBody>
      </p:sp>
      <p:cxnSp>
        <p:nvCxnSpPr>
          <p:cNvPr id="206" name="Google Shape;206;p19"/>
          <p:cNvCxnSpPr>
            <a:stCxn id="204" idx="4"/>
          </p:cNvCxnSpPr>
          <p:nvPr/>
        </p:nvCxnSpPr>
        <p:spPr>
          <a:xfrm>
            <a:off x="3968700" y="4424825"/>
            <a:ext cx="624600" cy="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9"/>
          <p:cNvCxnSpPr/>
          <p:nvPr/>
        </p:nvCxnSpPr>
        <p:spPr>
          <a:xfrm flipH="1">
            <a:off x="3790925" y="3431625"/>
            <a:ext cx="156900" cy="67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9"/>
          <p:cNvCxnSpPr/>
          <p:nvPr/>
        </p:nvCxnSpPr>
        <p:spPr>
          <a:xfrm>
            <a:off x="5793075" y="1997250"/>
            <a:ext cx="1195200" cy="313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9"/>
          <p:cNvCxnSpPr>
            <a:endCxn id="202" idx="5"/>
          </p:cNvCxnSpPr>
          <p:nvPr/>
        </p:nvCxnSpPr>
        <p:spPr>
          <a:xfrm flipH="1">
            <a:off x="6862900" y="2669575"/>
            <a:ext cx="319800" cy="4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9"/>
          <p:cNvCxnSpPr>
            <a:endCxn id="203" idx="5"/>
          </p:cNvCxnSpPr>
          <p:nvPr/>
        </p:nvCxnSpPr>
        <p:spPr>
          <a:xfrm rot="10800000">
            <a:off x="4391575" y="2954700"/>
            <a:ext cx="1513500" cy="11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19"/>
          <p:cNvSpPr/>
          <p:nvPr/>
        </p:nvSpPr>
        <p:spPr>
          <a:xfrm>
            <a:off x="1621525" y="2701350"/>
            <a:ext cx="813000" cy="762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All tests </a:t>
            </a:r>
            <a:r>
              <a:rPr lang="en" sz="700"/>
              <a:t> pass</a:t>
            </a:r>
            <a:endParaRPr sz="1100"/>
          </a:p>
        </p:txBody>
      </p:sp>
      <p:sp>
        <p:nvSpPr>
          <p:cNvPr id="212" name="Google Shape;212;p19"/>
          <p:cNvSpPr/>
          <p:nvPr/>
        </p:nvSpPr>
        <p:spPr>
          <a:xfrm>
            <a:off x="218500" y="2571750"/>
            <a:ext cx="813000" cy="672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Certify the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image tag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Ready for production </a:t>
            </a:r>
            <a:endParaRPr sz="600"/>
          </a:p>
        </p:txBody>
      </p:sp>
      <p:sp>
        <p:nvSpPr>
          <p:cNvPr id="213" name="Google Shape;213;p19"/>
          <p:cNvSpPr/>
          <p:nvPr/>
        </p:nvSpPr>
        <p:spPr>
          <a:xfrm>
            <a:off x="184125" y="3687850"/>
            <a:ext cx="813000" cy="672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Notify</a:t>
            </a:r>
            <a:r>
              <a:rPr lang="en" sz="600"/>
              <a:t> DevOps team</a:t>
            </a:r>
            <a:r>
              <a:rPr lang="en" sz="600"/>
              <a:t> </a:t>
            </a:r>
            <a:endParaRPr sz="600"/>
          </a:p>
        </p:txBody>
      </p:sp>
      <p:cxnSp>
        <p:nvCxnSpPr>
          <p:cNvPr id="214" name="Google Shape;214;p19"/>
          <p:cNvCxnSpPr>
            <a:endCxn id="212" idx="5"/>
          </p:cNvCxnSpPr>
          <p:nvPr/>
        </p:nvCxnSpPr>
        <p:spPr>
          <a:xfrm rot="10800000">
            <a:off x="1031500" y="2823863"/>
            <a:ext cx="757200" cy="181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9"/>
          <p:cNvCxnSpPr>
            <a:stCxn id="212" idx="4"/>
          </p:cNvCxnSpPr>
          <p:nvPr/>
        </p:nvCxnSpPr>
        <p:spPr>
          <a:xfrm flipH="1">
            <a:off x="772825" y="2991938"/>
            <a:ext cx="90600" cy="828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9"/>
          <p:cNvCxnSpPr/>
          <p:nvPr/>
        </p:nvCxnSpPr>
        <p:spPr>
          <a:xfrm flipH="1" rot="10800000">
            <a:off x="996950" y="1519075"/>
            <a:ext cx="754500" cy="1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9"/>
          <p:cNvCxnSpPr/>
          <p:nvPr/>
        </p:nvCxnSpPr>
        <p:spPr>
          <a:xfrm flipH="1" rot="10800000">
            <a:off x="2633000" y="1511650"/>
            <a:ext cx="7320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9"/>
          <p:cNvCxnSpPr>
            <a:stCxn id="195" idx="4"/>
          </p:cNvCxnSpPr>
          <p:nvPr/>
        </p:nvCxnSpPr>
        <p:spPr>
          <a:xfrm>
            <a:off x="4335600" y="1708400"/>
            <a:ext cx="800100" cy="11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9"/>
          <p:cNvCxnSpPr>
            <a:endCxn id="211" idx="4"/>
          </p:cNvCxnSpPr>
          <p:nvPr/>
        </p:nvCxnSpPr>
        <p:spPr>
          <a:xfrm flipH="1">
            <a:off x="2434525" y="3013350"/>
            <a:ext cx="669000" cy="69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ctrTitle"/>
          </p:nvPr>
        </p:nvSpPr>
        <p:spPr>
          <a:xfrm>
            <a:off x="1051025" y="59950"/>
            <a:ext cx="820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Devops area: Pre-production</a:t>
            </a:r>
            <a:endParaRPr sz="3680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36950" y="52300"/>
            <a:ext cx="982500" cy="712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DevOps</a:t>
            </a:r>
            <a:r>
              <a:rPr b="1" lang="en" sz="700">
                <a:solidFill>
                  <a:schemeClr val="dk2"/>
                </a:solidFill>
              </a:rPr>
              <a:t> 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106450" y="1232150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Received ok from testing team</a:t>
            </a:r>
            <a:endParaRPr sz="600"/>
          </a:p>
        </p:txBody>
      </p:sp>
      <p:sp>
        <p:nvSpPr>
          <p:cNvPr id="228" name="Google Shape;228;p20"/>
          <p:cNvSpPr/>
          <p:nvPr/>
        </p:nvSpPr>
        <p:spPr>
          <a:xfrm>
            <a:off x="1573675" y="1232150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Pull image tag provided by testing  team from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docker Hub</a:t>
            </a:r>
            <a:endParaRPr sz="600"/>
          </a:p>
        </p:txBody>
      </p:sp>
      <p:sp>
        <p:nvSpPr>
          <p:cNvPr id="229" name="Google Shape;229;p20"/>
          <p:cNvSpPr/>
          <p:nvPr/>
        </p:nvSpPr>
        <p:spPr>
          <a:xfrm>
            <a:off x="3390525" y="1232150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Deploy application on Preprod  cluster  using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Image tag provided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30" name="Google Shape;230;p20"/>
          <p:cNvSpPr/>
          <p:nvPr/>
        </p:nvSpPr>
        <p:spPr>
          <a:xfrm>
            <a:off x="5037050" y="1232150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Observe the application behavior for 72h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31" name="Google Shape;231;p20"/>
          <p:cNvSpPr/>
          <p:nvPr/>
        </p:nvSpPr>
        <p:spPr>
          <a:xfrm>
            <a:off x="7017525" y="1994150"/>
            <a:ext cx="813600" cy="956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The app  does not behave correctly</a:t>
            </a:r>
            <a:r>
              <a:rPr lang="en" sz="700"/>
              <a:t> </a:t>
            </a:r>
            <a:endParaRPr sz="700"/>
          </a:p>
        </p:txBody>
      </p:sp>
      <p:sp>
        <p:nvSpPr>
          <p:cNvPr id="232" name="Google Shape;232;p20"/>
          <p:cNvSpPr/>
          <p:nvPr/>
        </p:nvSpPr>
        <p:spPr>
          <a:xfrm>
            <a:off x="5340350" y="2655900"/>
            <a:ext cx="1002600" cy="710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Deployment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Looks ok</a:t>
            </a:r>
            <a:r>
              <a:rPr lang="en"/>
              <a:t> </a:t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7069325" y="981125"/>
            <a:ext cx="10920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Set a blocker and notify dev team</a:t>
            </a:r>
            <a:endParaRPr sz="600"/>
          </a:p>
        </p:txBody>
      </p:sp>
      <p:sp>
        <p:nvSpPr>
          <p:cNvPr id="234" name="Google Shape;234;p20"/>
          <p:cNvSpPr/>
          <p:nvPr/>
        </p:nvSpPr>
        <p:spPr>
          <a:xfrm>
            <a:off x="1753000" y="3002550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Certify images ready for production</a:t>
            </a:r>
            <a:endParaRPr sz="600"/>
          </a:p>
        </p:txBody>
      </p:sp>
      <p:sp>
        <p:nvSpPr>
          <p:cNvPr id="235" name="Google Shape;235;p20"/>
          <p:cNvSpPr/>
          <p:nvPr/>
        </p:nvSpPr>
        <p:spPr>
          <a:xfrm>
            <a:off x="175250" y="3239600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Schedule</a:t>
            </a:r>
            <a:r>
              <a:rPr lang="en" sz="600"/>
              <a:t> production upgrade and Notify customer</a:t>
            </a:r>
            <a:endParaRPr sz="600"/>
          </a:p>
        </p:txBody>
      </p:sp>
      <p:sp>
        <p:nvSpPr>
          <p:cNvPr id="236" name="Google Shape;236;p20"/>
          <p:cNvSpPr/>
          <p:nvPr/>
        </p:nvSpPr>
        <p:spPr>
          <a:xfrm>
            <a:off x="3613913" y="2856150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Invite dev and testing team for last visual check up on UI only </a:t>
            </a:r>
            <a:endParaRPr sz="600"/>
          </a:p>
        </p:txBody>
      </p:sp>
      <p:cxnSp>
        <p:nvCxnSpPr>
          <p:cNvPr id="237" name="Google Shape;237;p20"/>
          <p:cNvCxnSpPr>
            <a:stCxn id="230" idx="4"/>
          </p:cNvCxnSpPr>
          <p:nvPr/>
        </p:nvCxnSpPr>
        <p:spPr>
          <a:xfrm>
            <a:off x="6152450" y="1708400"/>
            <a:ext cx="880800" cy="56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0"/>
          <p:cNvCxnSpPr/>
          <p:nvPr/>
        </p:nvCxnSpPr>
        <p:spPr>
          <a:xfrm flipH="1" rot="10800000">
            <a:off x="7653250" y="1623750"/>
            <a:ext cx="134400" cy="60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0"/>
          <p:cNvCxnSpPr>
            <a:endCxn id="232" idx="1"/>
          </p:cNvCxnSpPr>
          <p:nvPr/>
        </p:nvCxnSpPr>
        <p:spPr>
          <a:xfrm flipH="1">
            <a:off x="5841650" y="1833000"/>
            <a:ext cx="93300" cy="822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0"/>
          <p:cNvCxnSpPr>
            <a:endCxn id="236" idx="5"/>
          </p:cNvCxnSpPr>
          <p:nvPr/>
        </p:nvCxnSpPr>
        <p:spPr>
          <a:xfrm flipH="1">
            <a:off x="4839113" y="2886300"/>
            <a:ext cx="632700" cy="255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0"/>
          <p:cNvCxnSpPr>
            <a:endCxn id="235" idx="5"/>
          </p:cNvCxnSpPr>
          <p:nvPr/>
        </p:nvCxnSpPr>
        <p:spPr>
          <a:xfrm flipH="1">
            <a:off x="1400450" y="3267350"/>
            <a:ext cx="545400" cy="25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0"/>
          <p:cNvSpPr/>
          <p:nvPr/>
        </p:nvSpPr>
        <p:spPr>
          <a:xfrm>
            <a:off x="4451325" y="4034050"/>
            <a:ext cx="813600" cy="956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The app  does not behave correctly according to dev and/or testing team </a:t>
            </a:r>
            <a:endParaRPr sz="700"/>
          </a:p>
        </p:txBody>
      </p:sp>
      <p:sp>
        <p:nvSpPr>
          <p:cNvPr id="243" name="Google Shape;243;p20"/>
          <p:cNvSpPr/>
          <p:nvPr/>
        </p:nvSpPr>
        <p:spPr>
          <a:xfrm>
            <a:off x="6419400" y="4131100"/>
            <a:ext cx="10920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Set a blocker and notify dev team</a:t>
            </a:r>
            <a:endParaRPr sz="600"/>
          </a:p>
        </p:txBody>
      </p:sp>
      <p:sp>
        <p:nvSpPr>
          <p:cNvPr id="244" name="Google Shape;244;p20"/>
          <p:cNvSpPr/>
          <p:nvPr/>
        </p:nvSpPr>
        <p:spPr>
          <a:xfrm>
            <a:off x="2452200" y="4131100"/>
            <a:ext cx="1002600" cy="710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Deployment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Looks ok</a:t>
            </a:r>
            <a:r>
              <a:rPr lang="en"/>
              <a:t> </a:t>
            </a:r>
            <a:endParaRPr/>
          </a:p>
        </p:txBody>
      </p:sp>
      <p:cxnSp>
        <p:nvCxnSpPr>
          <p:cNvPr id="245" name="Google Shape;245;p20"/>
          <p:cNvCxnSpPr>
            <a:stCxn id="236" idx="4"/>
            <a:endCxn id="242" idx="1"/>
          </p:cNvCxnSpPr>
          <p:nvPr/>
        </p:nvCxnSpPr>
        <p:spPr>
          <a:xfrm>
            <a:off x="4648613" y="3332400"/>
            <a:ext cx="209400" cy="70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0"/>
          <p:cNvCxnSpPr/>
          <p:nvPr/>
        </p:nvCxnSpPr>
        <p:spPr>
          <a:xfrm flipH="1">
            <a:off x="3103575" y="3491375"/>
            <a:ext cx="859200" cy="664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0"/>
          <p:cNvCxnSpPr>
            <a:stCxn id="244" idx="0"/>
          </p:cNvCxnSpPr>
          <p:nvPr/>
        </p:nvCxnSpPr>
        <p:spPr>
          <a:xfrm rot="10800000">
            <a:off x="2409000" y="3625975"/>
            <a:ext cx="544500" cy="682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0"/>
          <p:cNvCxnSpPr/>
          <p:nvPr/>
        </p:nvCxnSpPr>
        <p:spPr>
          <a:xfrm>
            <a:off x="5090825" y="4425200"/>
            <a:ext cx="1479300" cy="3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0"/>
          <p:cNvCxnSpPr/>
          <p:nvPr/>
        </p:nvCxnSpPr>
        <p:spPr>
          <a:xfrm flipH="1" rot="10800000">
            <a:off x="1049250" y="1496575"/>
            <a:ext cx="836700" cy="3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0"/>
          <p:cNvCxnSpPr/>
          <p:nvPr/>
        </p:nvCxnSpPr>
        <p:spPr>
          <a:xfrm>
            <a:off x="2535900" y="1459375"/>
            <a:ext cx="109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0"/>
          <p:cNvCxnSpPr/>
          <p:nvPr/>
        </p:nvCxnSpPr>
        <p:spPr>
          <a:xfrm>
            <a:off x="4396075" y="1504200"/>
            <a:ext cx="9339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ctrTitle"/>
          </p:nvPr>
        </p:nvSpPr>
        <p:spPr>
          <a:xfrm>
            <a:off x="1056750" y="115900"/>
            <a:ext cx="820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Devops area: production</a:t>
            </a:r>
            <a:endParaRPr sz="3680"/>
          </a:p>
        </p:txBody>
      </p:sp>
      <p:pic>
        <p:nvPicPr>
          <p:cNvPr id="257" name="Google Shape;2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1"/>
          <p:cNvSpPr/>
          <p:nvPr/>
        </p:nvSpPr>
        <p:spPr>
          <a:xfrm>
            <a:off x="36950" y="52300"/>
            <a:ext cx="982500" cy="712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DevOps</a:t>
            </a:r>
            <a:r>
              <a:rPr b="1" lang="en" sz="700">
                <a:solidFill>
                  <a:schemeClr val="dk2"/>
                </a:solidFill>
              </a:rPr>
              <a:t> 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636850" y="1202250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Pull same images running on preprod cluster</a:t>
            </a:r>
            <a:endParaRPr sz="600"/>
          </a:p>
        </p:txBody>
      </p:sp>
      <p:sp>
        <p:nvSpPr>
          <p:cNvPr id="260" name="Google Shape;260;p21"/>
          <p:cNvSpPr/>
          <p:nvPr/>
        </p:nvSpPr>
        <p:spPr>
          <a:xfrm>
            <a:off x="3390525" y="1232150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Deploy application on Prod cluster  </a:t>
            </a:r>
            <a:endParaRPr sz="600"/>
          </a:p>
        </p:txBody>
      </p:sp>
      <p:sp>
        <p:nvSpPr>
          <p:cNvPr id="261" name="Google Shape;261;p21"/>
          <p:cNvSpPr/>
          <p:nvPr/>
        </p:nvSpPr>
        <p:spPr>
          <a:xfrm>
            <a:off x="7017525" y="1994150"/>
            <a:ext cx="813600" cy="956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Deployment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fail</a:t>
            </a:r>
            <a:endParaRPr sz="700"/>
          </a:p>
        </p:txBody>
      </p:sp>
      <p:sp>
        <p:nvSpPr>
          <p:cNvPr id="262" name="Google Shape;262;p21"/>
          <p:cNvSpPr/>
          <p:nvPr/>
        </p:nvSpPr>
        <p:spPr>
          <a:xfrm>
            <a:off x="3390525" y="3014475"/>
            <a:ext cx="1002600" cy="710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Deployment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Looks ok</a:t>
            </a:r>
            <a:r>
              <a:rPr lang="en"/>
              <a:t> </a:t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7069325" y="981125"/>
            <a:ext cx="10920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Stop deployment </a:t>
            </a:r>
            <a:r>
              <a:rPr lang="en" sz="600"/>
              <a:t>rollback</a:t>
            </a:r>
            <a:r>
              <a:rPr lang="en" sz="600"/>
              <a:t> if </a:t>
            </a:r>
            <a:r>
              <a:rPr lang="en" sz="600"/>
              <a:t>necessary</a:t>
            </a:r>
            <a:r>
              <a:rPr lang="en" sz="600"/>
              <a:t> and notify the team </a:t>
            </a:r>
            <a:endParaRPr sz="600"/>
          </a:p>
        </p:txBody>
      </p:sp>
      <p:sp>
        <p:nvSpPr>
          <p:cNvPr id="264" name="Google Shape;264;p21"/>
          <p:cNvSpPr/>
          <p:nvPr/>
        </p:nvSpPr>
        <p:spPr>
          <a:xfrm>
            <a:off x="446388" y="3065325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Notify the entire team and fill out deployment </a:t>
            </a:r>
            <a:r>
              <a:rPr lang="en" sz="600"/>
              <a:t>paperwork</a:t>
            </a:r>
            <a:r>
              <a:rPr lang="en" sz="600"/>
              <a:t> </a:t>
            </a:r>
            <a:endParaRPr sz="600"/>
          </a:p>
        </p:txBody>
      </p:sp>
      <p:cxnSp>
        <p:nvCxnSpPr>
          <p:cNvPr id="265" name="Google Shape;265;p21"/>
          <p:cNvCxnSpPr>
            <a:stCxn id="260" idx="5"/>
          </p:cNvCxnSpPr>
          <p:nvPr/>
        </p:nvCxnSpPr>
        <p:spPr>
          <a:xfrm>
            <a:off x="4696425" y="1517900"/>
            <a:ext cx="2337000" cy="75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1"/>
          <p:cNvCxnSpPr/>
          <p:nvPr/>
        </p:nvCxnSpPr>
        <p:spPr>
          <a:xfrm flipH="1" rot="10800000">
            <a:off x="7653250" y="1623750"/>
            <a:ext cx="134400" cy="60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1"/>
          <p:cNvCxnSpPr>
            <a:stCxn id="262" idx="2"/>
          </p:cNvCxnSpPr>
          <p:nvPr/>
        </p:nvCxnSpPr>
        <p:spPr>
          <a:xfrm flipH="1">
            <a:off x="1753725" y="3369825"/>
            <a:ext cx="1636800" cy="18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1"/>
          <p:cNvCxnSpPr>
            <a:stCxn id="259" idx="5"/>
            <a:endCxn id="260" idx="2"/>
          </p:cNvCxnSpPr>
          <p:nvPr/>
        </p:nvCxnSpPr>
        <p:spPr>
          <a:xfrm>
            <a:off x="1862050" y="1488000"/>
            <a:ext cx="1528500" cy="22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1"/>
          <p:cNvCxnSpPr>
            <a:endCxn id="262" idx="1"/>
          </p:cNvCxnSpPr>
          <p:nvPr/>
        </p:nvCxnSpPr>
        <p:spPr>
          <a:xfrm flipH="1">
            <a:off x="3891825" y="1892775"/>
            <a:ext cx="175500" cy="1121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