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1b6/ypK0XEcvp1WMGiiWhf6u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4fe02b9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b4fe02b9f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4bda15c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b4bda15c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b4fe02b9f9_2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1b4fe02b9f9_2_0"/>
          <p:cNvSpPr/>
          <p:nvPr/>
        </p:nvSpPr>
        <p:spPr>
          <a:xfrm flipH="1" rot="-2700000">
            <a:off x="5951977" y="1028961"/>
            <a:ext cx="4598611" cy="4150751"/>
          </a:xfrm>
          <a:custGeom>
            <a:rect b="b" l="l" r="r" t="t"/>
            <a:pathLst>
              <a:path extrusionOk="0" h="5537781" w="613530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784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1b4fe02b9f9_2_0"/>
          <p:cNvSpPr/>
          <p:nvPr/>
        </p:nvSpPr>
        <p:spPr>
          <a:xfrm>
            <a:off x="3587890" y="3954286"/>
            <a:ext cx="2378400" cy="1189200"/>
          </a:xfrm>
          <a:prstGeom prst="triangle">
            <a:avLst>
              <a:gd fmla="val 50000" name="adj"/>
            </a:avLst>
          </a:prstGeom>
          <a:solidFill>
            <a:schemeClr val="accent4">
              <a:alpha val="2784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b4fe02b9f9_2_0"/>
          <p:cNvSpPr/>
          <p:nvPr/>
        </p:nvSpPr>
        <p:spPr>
          <a:xfrm rot="2700000">
            <a:off x="5205229" y="1307168"/>
            <a:ext cx="2529038" cy="2529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b4fe02b9f9_2_0"/>
          <p:cNvSpPr/>
          <p:nvPr/>
        </p:nvSpPr>
        <p:spPr>
          <a:xfrm rot="2700000">
            <a:off x="4876213" y="978206"/>
            <a:ext cx="3187072" cy="3187072"/>
          </a:xfrm>
          <a:prstGeom prst="frame">
            <a:avLst>
              <a:gd fmla="val 1195" name="adj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b4fe02b9f9_2_0"/>
          <p:cNvSpPr/>
          <p:nvPr/>
        </p:nvSpPr>
        <p:spPr>
          <a:xfrm flipH="1" rot="-2700000">
            <a:off x="-685252" y="219325"/>
            <a:ext cx="3787880" cy="6896447"/>
          </a:xfrm>
          <a:custGeom>
            <a:rect b="b" l="l" r="r" t="t"/>
            <a:pathLst>
              <a:path extrusionOk="0" h="9200989" w="5053652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784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60" name="Google Shape;60;g1b4fe02b9f9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1" y="1638365"/>
            <a:ext cx="3733538" cy="18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b4fe02b9f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325" y="1822450"/>
            <a:ext cx="2096850" cy="1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1b4bda15c6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b4bda15c6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550" cy="4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