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LMVbAsqIRJqRJxTdAVDA9hPXR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75d92586e8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75d92586e8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75d92586e8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175d92586e8_0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75d92586e8_0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175d92586e8_0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75d7da46c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75d7da46c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175d7da46c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5d92586e8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75d92586e8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5d92586e8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75d92586e8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5d92586e8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75d92586e8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5d92586e8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75d92586e8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5d92586e8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75d92586e8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5d92586e8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75d92586e8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638882" y="3577456"/>
            <a:ext cx="10909640" cy="16878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/>
              <a:t>Gitlab Process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638881" y="5660607"/>
            <a:ext cx="10909643" cy="552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DevOps Easy Learning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Devops Easy Learning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698" y="591670"/>
            <a:ext cx="5484008" cy="27420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3807702" y="5509052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/>
          <p:nvPr>
            <p:ph type="title"/>
          </p:nvPr>
        </p:nvSpPr>
        <p:spPr>
          <a:xfrm>
            <a:off x="2280062" y="365126"/>
            <a:ext cx="6995556" cy="537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 new branch and make change: EXAMPLE</a:t>
            </a:r>
            <a:endParaRPr/>
          </a:p>
        </p:txBody>
      </p:sp>
      <p:sp>
        <p:nvSpPr>
          <p:cNvPr id="260" name="Google Shape;260;p4"/>
          <p:cNvSpPr txBox="1"/>
          <p:nvPr/>
        </p:nvSpPr>
        <p:spPr>
          <a:xfrm>
            <a:off x="118752" y="1258785"/>
            <a:ext cx="11910900" cy="7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ssh [prefere_name]@server1.anomicatech.com      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 here you login to one of our server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mkdir GIT-WORKS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cd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GIT-WORKS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clone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git@gitlab.com:session03/group-01/s3-practise-01.git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cd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s3-practise-01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pull - -all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branch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 checking the branch you are in now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checkout –b eric-learning-git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 creating new branch and switching to that branch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branch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 checking the branch you are in now, not that your current branch has change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echo “devops is sweet” &gt;&gt; eric-money.txt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------------make any change or required change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echo “devops is good” &gt;&gt; eric-money.txt  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------------make any change or required change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status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 to see the change you make will appear in red color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$git add –A  or git add .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 both will work the same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config --global user.name "[your gitlab username]”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config --global user.email [your gitlab email]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status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 to see the change you make will appear in green  color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commit –m “[commit message]”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 add a commit message best practice describe what you did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push --set-upstream origin eric-learning-git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------------ to push to github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"/>
          <p:cNvSpPr/>
          <p:nvPr/>
        </p:nvSpPr>
        <p:spPr>
          <a:xfrm>
            <a:off x="244401" y="1193166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clone  [repo url]  </a:t>
            </a:r>
            <a:endParaRPr/>
          </a:p>
        </p:txBody>
      </p:sp>
      <p:sp>
        <p:nvSpPr>
          <p:cNvPr id="267" name="Google Shape;267;p5"/>
          <p:cNvSpPr/>
          <p:nvPr/>
        </p:nvSpPr>
        <p:spPr>
          <a:xfrm>
            <a:off x="2951358" y="1204312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 into the repo</a:t>
            </a:r>
            <a:endParaRPr/>
          </a:p>
        </p:txBody>
      </p:sp>
      <p:sp>
        <p:nvSpPr>
          <p:cNvPr id="268" name="Google Shape;268;p5"/>
          <p:cNvSpPr/>
          <p:nvPr/>
        </p:nvSpPr>
        <p:spPr>
          <a:xfrm>
            <a:off x="10338102" y="905573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pull - -all </a:t>
            </a:r>
            <a:endParaRPr/>
          </a:p>
        </p:txBody>
      </p:sp>
      <p:sp>
        <p:nvSpPr>
          <p:cNvPr id="269" name="Google Shape;269;p5"/>
          <p:cNvSpPr/>
          <p:nvPr/>
        </p:nvSpPr>
        <p:spPr>
          <a:xfrm>
            <a:off x="10397579" y="3256136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required modifications  </a:t>
            </a:r>
            <a:endParaRPr/>
          </a:p>
        </p:txBody>
      </p:sp>
      <p:sp>
        <p:nvSpPr>
          <p:cNvPr id="270" name="Google Shape;270;p5"/>
          <p:cNvSpPr/>
          <p:nvPr/>
        </p:nvSpPr>
        <p:spPr>
          <a:xfrm>
            <a:off x="8092533" y="3276595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add -A</a:t>
            </a:r>
            <a:endParaRPr/>
          </a:p>
        </p:txBody>
      </p:sp>
      <p:sp>
        <p:nvSpPr>
          <p:cNvPr id="271" name="Google Shape;271;p5"/>
          <p:cNvSpPr/>
          <p:nvPr/>
        </p:nvSpPr>
        <p:spPr>
          <a:xfrm>
            <a:off x="2613104" y="3304473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commit –m “[commit message]”</a:t>
            </a:r>
            <a:endParaRPr/>
          </a:p>
        </p:txBody>
      </p:sp>
      <p:sp>
        <p:nvSpPr>
          <p:cNvPr id="272" name="Google Shape;272;p5"/>
          <p:cNvSpPr/>
          <p:nvPr/>
        </p:nvSpPr>
        <p:spPr>
          <a:xfrm>
            <a:off x="7878572" y="1100740"/>
            <a:ext cx="1550020" cy="1014761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checkout [ new branch name]</a:t>
            </a:r>
            <a:endParaRPr/>
          </a:p>
        </p:txBody>
      </p:sp>
      <p:sp>
        <p:nvSpPr>
          <p:cNvPr id="273" name="Google Shape;273;p5"/>
          <p:cNvSpPr/>
          <p:nvPr/>
        </p:nvSpPr>
        <p:spPr>
          <a:xfrm>
            <a:off x="244401" y="3276595"/>
            <a:ext cx="1550020" cy="1014761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push </a:t>
            </a:r>
            <a:endParaRPr/>
          </a:p>
        </p:txBody>
      </p:sp>
      <p:sp>
        <p:nvSpPr>
          <p:cNvPr id="274" name="Google Shape;274;p5"/>
          <p:cNvSpPr/>
          <p:nvPr/>
        </p:nvSpPr>
        <p:spPr>
          <a:xfrm>
            <a:off x="4534832" y="3203209"/>
            <a:ext cx="2297620" cy="1948636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config --global user.name "[your user name on github]”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config --global user.email [your email address on github]</a:t>
            </a:r>
            <a:endParaRPr/>
          </a:p>
        </p:txBody>
      </p:sp>
      <p:cxnSp>
        <p:nvCxnSpPr>
          <p:cNvPr id="275" name="Google Shape;275;p5"/>
          <p:cNvCxnSpPr>
            <a:stCxn id="266" idx="3"/>
            <a:endCxn id="267" idx="1"/>
          </p:cNvCxnSpPr>
          <p:nvPr/>
        </p:nvCxnSpPr>
        <p:spPr>
          <a:xfrm>
            <a:off x="1794421" y="1700547"/>
            <a:ext cx="1156800" cy="11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6" name="Google Shape;276;p5"/>
          <p:cNvCxnSpPr/>
          <p:nvPr/>
        </p:nvCxnSpPr>
        <p:spPr>
          <a:xfrm>
            <a:off x="11117766" y="2163337"/>
            <a:ext cx="542678" cy="1018481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" name="Google Shape;277;p5"/>
          <p:cNvCxnSpPr>
            <a:endCxn id="268" idx="1"/>
          </p:cNvCxnSpPr>
          <p:nvPr/>
        </p:nvCxnSpPr>
        <p:spPr>
          <a:xfrm flipH="1" rot="10800000">
            <a:off x="9508302" y="1412954"/>
            <a:ext cx="829800" cy="3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" name="Google Shape;278;p5"/>
          <p:cNvCxnSpPr/>
          <p:nvPr/>
        </p:nvCxnSpPr>
        <p:spPr>
          <a:xfrm flipH="1">
            <a:off x="11113112" y="4340890"/>
            <a:ext cx="474394" cy="1280515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9" name="Google Shape;279;p5"/>
          <p:cNvCxnSpPr/>
          <p:nvPr/>
        </p:nvCxnSpPr>
        <p:spPr>
          <a:xfrm flipH="1" rot="10800000">
            <a:off x="7317757" y="1655956"/>
            <a:ext cx="515760" cy="9325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0" name="Google Shape;280;p5"/>
          <p:cNvCxnSpPr/>
          <p:nvPr/>
        </p:nvCxnSpPr>
        <p:spPr>
          <a:xfrm rot="10800000">
            <a:off x="1917085" y="3743090"/>
            <a:ext cx="593799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Google Shape;281;p5"/>
          <p:cNvCxnSpPr/>
          <p:nvPr/>
        </p:nvCxnSpPr>
        <p:spPr>
          <a:xfrm rot="10800000">
            <a:off x="4140827" y="3811853"/>
            <a:ext cx="35033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2" name="Google Shape;282;p5"/>
          <p:cNvCxnSpPr/>
          <p:nvPr/>
        </p:nvCxnSpPr>
        <p:spPr>
          <a:xfrm>
            <a:off x="910691" y="4419595"/>
            <a:ext cx="0" cy="60401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3" name="Google Shape;283;p5"/>
          <p:cNvSpPr/>
          <p:nvPr/>
        </p:nvSpPr>
        <p:spPr>
          <a:xfrm>
            <a:off x="244401" y="5151844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on gitlab and raise a pull request  </a:t>
            </a:r>
            <a:endParaRPr/>
          </a:p>
        </p:txBody>
      </p:sp>
      <p:sp>
        <p:nvSpPr>
          <p:cNvPr id="284" name="Google Shape;284;p5"/>
          <p:cNvSpPr/>
          <p:nvPr/>
        </p:nvSpPr>
        <p:spPr>
          <a:xfrm>
            <a:off x="2743200" y="223024"/>
            <a:ext cx="7426712" cy="50180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change on an existing branch </a:t>
            </a:r>
            <a:endParaRPr/>
          </a:p>
        </p:txBody>
      </p:sp>
      <p:sp>
        <p:nvSpPr>
          <p:cNvPr id="285" name="Google Shape;285;p5"/>
          <p:cNvSpPr/>
          <p:nvPr/>
        </p:nvSpPr>
        <p:spPr>
          <a:xfrm>
            <a:off x="5714071" y="1139769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branch –a </a:t>
            </a:r>
            <a:endParaRPr/>
          </a:p>
        </p:txBody>
      </p:sp>
      <p:cxnSp>
        <p:nvCxnSpPr>
          <p:cNvPr id="286" name="Google Shape;286;p5"/>
          <p:cNvCxnSpPr/>
          <p:nvPr/>
        </p:nvCxnSpPr>
        <p:spPr>
          <a:xfrm>
            <a:off x="4698253" y="1637824"/>
            <a:ext cx="1015818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7" name="Google Shape;287;p5"/>
          <p:cNvSpPr/>
          <p:nvPr/>
        </p:nvSpPr>
        <p:spPr>
          <a:xfrm>
            <a:off x="10614095" y="5794562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status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see all change</a:t>
            </a:r>
            <a:endParaRPr/>
          </a:p>
        </p:txBody>
      </p:sp>
      <p:sp>
        <p:nvSpPr>
          <p:cNvPr id="288" name="Google Shape;288;p5"/>
          <p:cNvSpPr/>
          <p:nvPr/>
        </p:nvSpPr>
        <p:spPr>
          <a:xfrm>
            <a:off x="7878572" y="5757260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status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see all to be committed</a:t>
            </a:r>
            <a:endParaRPr/>
          </a:p>
        </p:txBody>
      </p:sp>
      <p:cxnSp>
        <p:nvCxnSpPr>
          <p:cNvPr id="289" name="Google Shape;289;p5"/>
          <p:cNvCxnSpPr/>
          <p:nvPr/>
        </p:nvCxnSpPr>
        <p:spPr>
          <a:xfrm rot="10800000">
            <a:off x="9352621" y="4373153"/>
            <a:ext cx="1044958" cy="1701494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0" name="Google Shape;290;p5"/>
          <p:cNvCxnSpPr/>
          <p:nvPr/>
        </p:nvCxnSpPr>
        <p:spPr>
          <a:xfrm flipH="1">
            <a:off x="8188477" y="4358273"/>
            <a:ext cx="389134" cy="1204341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1" name="Google Shape;291;p5"/>
          <p:cNvCxnSpPr/>
          <p:nvPr/>
        </p:nvCxnSpPr>
        <p:spPr>
          <a:xfrm rot="10800000">
            <a:off x="6289629" y="5358948"/>
            <a:ext cx="1420744" cy="1077478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92" name="Google Shape;29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"/>
          <p:cNvSpPr txBox="1"/>
          <p:nvPr/>
        </p:nvSpPr>
        <p:spPr>
          <a:xfrm>
            <a:off x="4636250" y="2871025"/>
            <a:ext cx="219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when you run this once it stays forever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842095" y="80409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5" name="Google Shape;295;p5"/>
          <p:cNvSpPr/>
          <p:nvPr/>
        </p:nvSpPr>
        <p:spPr>
          <a:xfrm>
            <a:off x="10889907" y="287102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96" name="Google Shape;296;p5"/>
          <p:cNvSpPr/>
          <p:nvPr/>
        </p:nvSpPr>
        <p:spPr>
          <a:xfrm>
            <a:off x="10561420" y="50637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97" name="Google Shape;297;p5"/>
          <p:cNvSpPr/>
          <p:nvPr/>
        </p:nvSpPr>
        <p:spPr>
          <a:xfrm>
            <a:off x="8248595" y="72482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98" name="Google Shape;298;p5"/>
          <p:cNvSpPr/>
          <p:nvPr/>
        </p:nvSpPr>
        <p:spPr>
          <a:xfrm>
            <a:off x="5872795" y="72482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99" name="Google Shape;299;p5"/>
          <p:cNvSpPr/>
          <p:nvPr/>
        </p:nvSpPr>
        <p:spPr>
          <a:xfrm>
            <a:off x="3227270" y="80409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00" name="Google Shape;300;p5"/>
          <p:cNvSpPr/>
          <p:nvPr/>
        </p:nvSpPr>
        <p:spPr>
          <a:xfrm>
            <a:off x="1299303" y="4589376"/>
            <a:ext cx="715500" cy="5019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301" name="Google Shape;301;p5"/>
          <p:cNvSpPr/>
          <p:nvPr/>
        </p:nvSpPr>
        <p:spPr>
          <a:xfrm>
            <a:off x="1146902" y="2769426"/>
            <a:ext cx="626700" cy="5019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302" name="Google Shape;302;p5"/>
          <p:cNvSpPr/>
          <p:nvPr/>
        </p:nvSpPr>
        <p:spPr>
          <a:xfrm>
            <a:off x="10532132" y="539434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03" name="Google Shape;303;p5"/>
          <p:cNvSpPr/>
          <p:nvPr/>
        </p:nvSpPr>
        <p:spPr>
          <a:xfrm>
            <a:off x="7742070" y="535894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04" name="Google Shape;304;p5"/>
          <p:cNvSpPr/>
          <p:nvPr/>
        </p:nvSpPr>
        <p:spPr>
          <a:xfrm>
            <a:off x="8391807" y="287102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305" name="Google Shape;305;p5"/>
          <p:cNvSpPr/>
          <p:nvPr/>
        </p:nvSpPr>
        <p:spPr>
          <a:xfrm>
            <a:off x="2743200" y="2700575"/>
            <a:ext cx="767100" cy="6039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6" name="Google Shape;306;p5"/>
          <p:cNvSpPr/>
          <p:nvPr/>
        </p:nvSpPr>
        <p:spPr>
          <a:xfrm>
            <a:off x="4140825" y="2611575"/>
            <a:ext cx="626700" cy="6039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/>
          <p:nvPr>
            <p:ph type="title"/>
          </p:nvPr>
        </p:nvSpPr>
        <p:spPr>
          <a:xfrm>
            <a:off x="0" y="365126"/>
            <a:ext cx="11602192" cy="537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change on an existing branch </a:t>
            </a:r>
            <a:b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EXAMPLE</a:t>
            </a:r>
            <a:endParaRPr/>
          </a:p>
        </p:txBody>
      </p:sp>
      <p:sp>
        <p:nvSpPr>
          <p:cNvPr id="312" name="Google Shape;312;p6"/>
          <p:cNvSpPr txBox="1"/>
          <p:nvPr/>
        </p:nvSpPr>
        <p:spPr>
          <a:xfrm>
            <a:off x="118752" y="1258785"/>
            <a:ext cx="11910900" cy="7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ssh [prefere_name]@server1.anomicatech.com      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 here you login to one of our server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mkdir GIT-WORKS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cd GIT-WORKS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clone  git@gitlab.com:session03/group-01/s3-practise-01.git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cd s3-practise-01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pull - -all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branch –a 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 to see all branches and select you branch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checkout  eric-learning-git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  switching to that branch, the branch exist already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branch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 checking the branch you are in now, not that your current branch has change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echo “devops is sweet” &gt;&gt; eric-money.txt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------------make any change or required change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echo “devops is good” &gt;&gt; eric-money.txt  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------------make any change or required change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status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 to see the change you make will appear in red color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$git add –A  or git add .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 both will work the same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config --global user.name "[your gitlab username]”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config --global user.email [your gitlab email]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status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 to see the change you make will appear in green  color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commit –m “[commit message]”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 add a commit message best practice describe what you did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push --set-upstream origin eric-learning-git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------------ to push to github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"/>
          <p:cNvSpPr/>
          <p:nvPr/>
        </p:nvSpPr>
        <p:spPr>
          <a:xfrm>
            <a:off x="531556" y="1148576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pull - -all </a:t>
            </a:r>
            <a:endParaRPr/>
          </a:p>
        </p:txBody>
      </p:sp>
      <p:sp>
        <p:nvSpPr>
          <p:cNvPr id="319" name="Google Shape;319;p7"/>
          <p:cNvSpPr/>
          <p:nvPr/>
        </p:nvSpPr>
        <p:spPr>
          <a:xfrm>
            <a:off x="3540982" y="1288617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required modifications  </a:t>
            </a:r>
            <a:endParaRPr/>
          </a:p>
        </p:txBody>
      </p:sp>
      <p:sp>
        <p:nvSpPr>
          <p:cNvPr id="320" name="Google Shape;320;p7"/>
          <p:cNvSpPr/>
          <p:nvPr/>
        </p:nvSpPr>
        <p:spPr>
          <a:xfrm>
            <a:off x="8325080" y="1288616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add -A</a:t>
            </a:r>
            <a:endParaRPr/>
          </a:p>
        </p:txBody>
      </p:sp>
      <p:sp>
        <p:nvSpPr>
          <p:cNvPr id="321" name="Google Shape;321;p7"/>
          <p:cNvSpPr/>
          <p:nvPr/>
        </p:nvSpPr>
        <p:spPr>
          <a:xfrm>
            <a:off x="6050634" y="3912214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 commit –m “[commit message]”</a:t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>
            <a:off x="2613104" y="3912213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push </a:t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>
            <a:off x="9590502" y="3580306"/>
            <a:ext cx="2297620" cy="19486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config --global user.name "[your user name on github]”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config --global user.email [your email address on github]</a:t>
            </a:r>
            <a:endParaRPr/>
          </a:p>
        </p:txBody>
      </p:sp>
      <p:cxnSp>
        <p:nvCxnSpPr>
          <p:cNvPr id="324" name="Google Shape;324;p7"/>
          <p:cNvCxnSpPr/>
          <p:nvPr/>
        </p:nvCxnSpPr>
        <p:spPr>
          <a:xfrm>
            <a:off x="2165565" y="1654096"/>
            <a:ext cx="1222549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5" name="Google Shape;325;p7"/>
          <p:cNvCxnSpPr/>
          <p:nvPr/>
        </p:nvCxnSpPr>
        <p:spPr>
          <a:xfrm rot="10800000">
            <a:off x="4315992" y="4419593"/>
            <a:ext cx="1538543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6" name="Google Shape;326;p7"/>
          <p:cNvCxnSpPr/>
          <p:nvPr/>
        </p:nvCxnSpPr>
        <p:spPr>
          <a:xfrm rot="10800000">
            <a:off x="7813964" y="4419594"/>
            <a:ext cx="163879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7" name="Google Shape;327;p7"/>
          <p:cNvSpPr/>
          <p:nvPr/>
        </p:nvSpPr>
        <p:spPr>
          <a:xfrm>
            <a:off x="119329" y="4047243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on gitlab and raise a pull request  </a:t>
            </a:r>
            <a:endParaRPr/>
          </a:p>
        </p:txBody>
      </p:sp>
      <p:sp>
        <p:nvSpPr>
          <p:cNvPr id="328" name="Google Shape;328;p7"/>
          <p:cNvSpPr/>
          <p:nvPr/>
        </p:nvSpPr>
        <p:spPr>
          <a:xfrm>
            <a:off x="2743200" y="223024"/>
            <a:ext cx="7426712" cy="50180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a Pull Request or a branch </a:t>
            </a:r>
            <a:endParaRPr/>
          </a:p>
        </p:txBody>
      </p:sp>
      <p:sp>
        <p:nvSpPr>
          <p:cNvPr id="329" name="Google Shape;329;p7"/>
          <p:cNvSpPr/>
          <p:nvPr/>
        </p:nvSpPr>
        <p:spPr>
          <a:xfrm>
            <a:off x="6160353" y="1288617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status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see all change</a:t>
            </a:r>
            <a:endParaRPr/>
          </a:p>
        </p:txBody>
      </p:sp>
      <p:sp>
        <p:nvSpPr>
          <p:cNvPr id="330" name="Google Shape;330;p7"/>
          <p:cNvSpPr/>
          <p:nvPr/>
        </p:nvSpPr>
        <p:spPr>
          <a:xfrm>
            <a:off x="10338102" y="1288616"/>
            <a:ext cx="1550020" cy="10147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status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see all to be committed</a:t>
            </a:r>
            <a:endParaRPr/>
          </a:p>
        </p:txBody>
      </p:sp>
      <p:cxnSp>
        <p:nvCxnSpPr>
          <p:cNvPr id="331" name="Google Shape;331;p7"/>
          <p:cNvCxnSpPr/>
          <p:nvPr/>
        </p:nvCxnSpPr>
        <p:spPr>
          <a:xfrm rot="10800000">
            <a:off x="1669349" y="4554623"/>
            <a:ext cx="788843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2" name="Google Shape;332;p7"/>
          <p:cNvCxnSpPr/>
          <p:nvPr/>
        </p:nvCxnSpPr>
        <p:spPr>
          <a:xfrm flipH="1" rot="10800000">
            <a:off x="7713806" y="1796031"/>
            <a:ext cx="611274" cy="20929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3" name="Google Shape;333;p7"/>
          <p:cNvCxnSpPr/>
          <p:nvPr/>
        </p:nvCxnSpPr>
        <p:spPr>
          <a:xfrm>
            <a:off x="5085263" y="1806496"/>
            <a:ext cx="1222549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4" name="Google Shape;334;p7"/>
          <p:cNvCxnSpPr/>
          <p:nvPr/>
        </p:nvCxnSpPr>
        <p:spPr>
          <a:xfrm>
            <a:off x="9875100" y="1772473"/>
            <a:ext cx="52553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p7"/>
          <p:cNvCxnSpPr/>
          <p:nvPr/>
        </p:nvCxnSpPr>
        <p:spPr>
          <a:xfrm>
            <a:off x="11045879" y="2529438"/>
            <a:ext cx="0" cy="899562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36" name="Google Shape;33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"/>
          <p:cNvSpPr/>
          <p:nvPr/>
        </p:nvSpPr>
        <p:spPr>
          <a:xfrm>
            <a:off x="671132" y="72482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38" name="Google Shape;338;p7"/>
          <p:cNvSpPr/>
          <p:nvPr/>
        </p:nvSpPr>
        <p:spPr>
          <a:xfrm>
            <a:off x="3540970" y="94634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39" name="Google Shape;339;p7"/>
          <p:cNvSpPr/>
          <p:nvPr/>
        </p:nvSpPr>
        <p:spPr>
          <a:xfrm>
            <a:off x="9191845" y="88842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40" name="Google Shape;340;p7"/>
          <p:cNvSpPr/>
          <p:nvPr/>
        </p:nvSpPr>
        <p:spPr>
          <a:xfrm>
            <a:off x="6767420" y="88842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41" name="Google Shape;341;p7"/>
          <p:cNvSpPr/>
          <p:nvPr/>
        </p:nvSpPr>
        <p:spPr>
          <a:xfrm>
            <a:off x="9821295" y="322889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42" name="Google Shape;342;p7"/>
          <p:cNvSpPr/>
          <p:nvPr/>
        </p:nvSpPr>
        <p:spPr>
          <a:xfrm>
            <a:off x="6231470" y="351202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43" name="Google Shape;343;p7"/>
          <p:cNvSpPr/>
          <p:nvPr/>
        </p:nvSpPr>
        <p:spPr>
          <a:xfrm>
            <a:off x="2872445" y="351202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344" name="Google Shape;344;p7"/>
          <p:cNvSpPr/>
          <p:nvPr/>
        </p:nvSpPr>
        <p:spPr>
          <a:xfrm>
            <a:off x="842095" y="364704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45" name="Google Shape;345;p7"/>
          <p:cNvSpPr/>
          <p:nvPr/>
        </p:nvSpPr>
        <p:spPr>
          <a:xfrm>
            <a:off x="11110982" y="88842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"/>
          <p:cNvSpPr txBox="1"/>
          <p:nvPr/>
        </p:nvSpPr>
        <p:spPr>
          <a:xfrm>
            <a:off x="118752" y="1258785"/>
            <a:ext cx="11910951" cy="7571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pull –all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echo “devops is sweet” &gt;&gt; eric-money.txt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------------make any change or required change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echo “devops is good” &gt;&gt; eric-money.txt  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------------make any change or required change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status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 to see the change you make will appear in red color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$git add –A  or git add .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 both will work the same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status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 to see the change you make will appear in green  color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commit –m “create eric-money.txt”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 add a commit message best practice describe what you did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push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 to push to github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8"/>
          <p:cNvSpPr/>
          <p:nvPr/>
        </p:nvSpPr>
        <p:spPr>
          <a:xfrm>
            <a:off x="2743200" y="223024"/>
            <a:ext cx="7426712" cy="50180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a Pull Request or a branch: example </a:t>
            </a:r>
            <a:endParaRPr/>
          </a:p>
        </p:txBody>
      </p:sp>
      <p:pic>
        <p:nvPicPr>
          <p:cNvPr id="352" name="Google Shape;3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"/>
          <p:cNvSpPr/>
          <p:nvPr/>
        </p:nvSpPr>
        <p:spPr>
          <a:xfrm>
            <a:off x="1769423" y="3025601"/>
            <a:ext cx="8906494" cy="21520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Branching Strategy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at EK TECH SOFTWARE SOLUTION</a:t>
            </a:r>
            <a:endParaRPr/>
          </a:p>
        </p:txBody>
      </p:sp>
      <p:pic>
        <p:nvPicPr>
          <p:cNvPr id="358" name="Google Shape;35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75d92586e8_0_237"/>
          <p:cNvSpPr/>
          <p:nvPr/>
        </p:nvSpPr>
        <p:spPr>
          <a:xfrm>
            <a:off x="2150725" y="1"/>
            <a:ext cx="8727900" cy="456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 BRANCHES</a:t>
            </a:r>
            <a:endParaRPr/>
          </a:p>
        </p:txBody>
      </p:sp>
      <p:pic>
        <p:nvPicPr>
          <p:cNvPr id="364" name="Google Shape;364;g175d92586e8_0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75d92586e8_0_237"/>
          <p:cNvSpPr/>
          <p:nvPr/>
        </p:nvSpPr>
        <p:spPr>
          <a:xfrm>
            <a:off x="1288400" y="1379700"/>
            <a:ext cx="2414400" cy="201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develop</a:t>
            </a:r>
            <a:endParaRPr/>
          </a:p>
        </p:txBody>
      </p:sp>
      <p:sp>
        <p:nvSpPr>
          <p:cNvPr id="366" name="Google Shape;366;g175d92586e8_0_237"/>
          <p:cNvSpPr/>
          <p:nvPr/>
        </p:nvSpPr>
        <p:spPr>
          <a:xfrm>
            <a:off x="7385775" y="1755075"/>
            <a:ext cx="2414400" cy="201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production</a:t>
            </a:r>
            <a:endParaRPr/>
          </a:p>
        </p:txBody>
      </p:sp>
      <p:pic>
        <p:nvPicPr>
          <p:cNvPr id="367" name="Google Shape;367;g175d92586e8_0_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0913" y="1515400"/>
            <a:ext cx="504124" cy="5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175d92586e8_0_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538" y="1170675"/>
            <a:ext cx="504124" cy="50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g175d92586e8_0_237"/>
          <p:cNvCxnSpPr/>
          <p:nvPr/>
        </p:nvCxnSpPr>
        <p:spPr>
          <a:xfrm>
            <a:off x="3357975" y="2495675"/>
            <a:ext cx="40173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0" name="Google Shape;370;g175d92586e8_0_2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7475" y="4659622"/>
            <a:ext cx="2414400" cy="219837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175d92586e8_0_237"/>
          <p:cNvSpPr txBox="1"/>
          <p:nvPr/>
        </p:nvSpPr>
        <p:spPr>
          <a:xfrm>
            <a:off x="730450" y="4260900"/>
            <a:ext cx="3063900" cy="831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commit allow, branch should only be updated by Merge Request with at least two approval.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g175d92586e8_0_237"/>
          <p:cNvCxnSpPr/>
          <p:nvPr/>
        </p:nvCxnSpPr>
        <p:spPr>
          <a:xfrm flipH="1">
            <a:off x="2840575" y="3449300"/>
            <a:ext cx="2232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g175d92586e8_0_237"/>
          <p:cNvCxnSpPr>
            <a:endCxn id="371" idx="3"/>
          </p:cNvCxnSpPr>
          <p:nvPr/>
        </p:nvCxnSpPr>
        <p:spPr>
          <a:xfrm flipH="1">
            <a:off x="3794350" y="3510150"/>
            <a:ext cx="3479700" cy="11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5d92586e8_0_252"/>
          <p:cNvSpPr/>
          <p:nvPr/>
        </p:nvSpPr>
        <p:spPr>
          <a:xfrm>
            <a:off x="2150725" y="1"/>
            <a:ext cx="8727900" cy="456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 BRANCHES</a:t>
            </a:r>
            <a:endParaRPr/>
          </a:p>
        </p:txBody>
      </p:sp>
      <p:pic>
        <p:nvPicPr>
          <p:cNvPr id="379" name="Google Shape;379;g175d92586e8_0_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175d92586e8_0_252"/>
          <p:cNvSpPr/>
          <p:nvPr/>
        </p:nvSpPr>
        <p:spPr>
          <a:xfrm>
            <a:off x="1288400" y="1379700"/>
            <a:ext cx="2414400" cy="201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develop</a:t>
            </a:r>
            <a:endParaRPr/>
          </a:p>
        </p:txBody>
      </p:sp>
      <p:sp>
        <p:nvSpPr>
          <p:cNvPr id="381" name="Google Shape;381;g175d92586e8_0_252"/>
          <p:cNvSpPr/>
          <p:nvPr/>
        </p:nvSpPr>
        <p:spPr>
          <a:xfrm>
            <a:off x="7385775" y="1755075"/>
            <a:ext cx="2414400" cy="201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production</a:t>
            </a:r>
            <a:endParaRPr/>
          </a:p>
        </p:txBody>
      </p:sp>
      <p:pic>
        <p:nvPicPr>
          <p:cNvPr id="382" name="Google Shape;382;g175d92586e8_0_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0913" y="1515400"/>
            <a:ext cx="504124" cy="5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175d92586e8_0_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538" y="1170675"/>
            <a:ext cx="504124" cy="50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" name="Google Shape;384;g175d92586e8_0_252"/>
          <p:cNvCxnSpPr/>
          <p:nvPr/>
        </p:nvCxnSpPr>
        <p:spPr>
          <a:xfrm>
            <a:off x="3357975" y="2495675"/>
            <a:ext cx="40173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5" name="Google Shape;385;g175d92586e8_0_2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7475" y="4659622"/>
            <a:ext cx="2414400" cy="219837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175d92586e8_0_252"/>
          <p:cNvSpPr txBox="1"/>
          <p:nvPr/>
        </p:nvSpPr>
        <p:spPr>
          <a:xfrm>
            <a:off x="730450" y="4260900"/>
            <a:ext cx="3063900" cy="831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commit allow, branch should only be updated by Merge Request with at least two approval.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g175d92586e8_0_252"/>
          <p:cNvCxnSpPr/>
          <p:nvPr/>
        </p:nvCxnSpPr>
        <p:spPr>
          <a:xfrm flipH="1">
            <a:off x="2840575" y="3449300"/>
            <a:ext cx="2232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g175d92586e8_0_252"/>
          <p:cNvCxnSpPr>
            <a:endCxn id="386" idx="3"/>
          </p:cNvCxnSpPr>
          <p:nvPr/>
        </p:nvCxnSpPr>
        <p:spPr>
          <a:xfrm flipH="1">
            <a:off x="3794350" y="3510150"/>
            <a:ext cx="3479700" cy="11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75d92586e8_0_266"/>
          <p:cNvSpPr/>
          <p:nvPr/>
        </p:nvSpPr>
        <p:spPr>
          <a:xfrm>
            <a:off x="2150725" y="1"/>
            <a:ext cx="8727900" cy="456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endParaRPr/>
          </a:p>
        </p:txBody>
      </p:sp>
      <p:pic>
        <p:nvPicPr>
          <p:cNvPr id="394" name="Google Shape;394;g175d92586e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175d92586e8_0_266"/>
          <p:cNvSpPr/>
          <p:nvPr/>
        </p:nvSpPr>
        <p:spPr>
          <a:xfrm>
            <a:off x="304350" y="1268125"/>
            <a:ext cx="2952180" cy="8420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developer get create a branch from develop</a:t>
            </a:r>
            <a:endParaRPr/>
          </a:p>
        </p:txBody>
      </p:sp>
      <p:sp>
        <p:nvSpPr>
          <p:cNvPr id="396" name="Google Shape;396;g175d92586e8_0_266"/>
          <p:cNvSpPr/>
          <p:nvPr/>
        </p:nvSpPr>
        <p:spPr>
          <a:xfrm>
            <a:off x="9110400" y="4250975"/>
            <a:ext cx="2952180" cy="842022"/>
          </a:xfrm>
          <a:prstGeom prst="flowChartTerminator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developer will keep updating his </a:t>
            </a:r>
            <a:r>
              <a:rPr lang="en-US"/>
              <a:t>branch until it passes</a:t>
            </a:r>
            <a:r>
              <a:rPr lang="en-US"/>
              <a:t> </a:t>
            </a:r>
            <a:endParaRPr/>
          </a:p>
        </p:txBody>
      </p:sp>
      <p:sp>
        <p:nvSpPr>
          <p:cNvPr id="397" name="Google Shape;397;g175d92586e8_0_266"/>
          <p:cNvSpPr/>
          <p:nvPr/>
        </p:nvSpPr>
        <p:spPr>
          <a:xfrm>
            <a:off x="7304850" y="1268125"/>
            <a:ext cx="2952180" cy="8420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pipeline in triggered but developer change and the developer branch goes through the pipeline </a:t>
            </a:r>
            <a:endParaRPr/>
          </a:p>
        </p:txBody>
      </p:sp>
      <p:sp>
        <p:nvSpPr>
          <p:cNvPr id="398" name="Google Shape;398;g175d92586e8_0_266"/>
          <p:cNvSpPr/>
          <p:nvPr/>
        </p:nvSpPr>
        <p:spPr>
          <a:xfrm>
            <a:off x="3886200" y="1268125"/>
            <a:ext cx="2952180" cy="8420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developer update the code on his branch and commit to gitlab </a:t>
            </a:r>
            <a:endParaRPr/>
          </a:p>
        </p:txBody>
      </p:sp>
      <p:sp>
        <p:nvSpPr>
          <p:cNvPr id="399" name="Google Shape;399;g175d92586e8_0_266"/>
          <p:cNvSpPr/>
          <p:nvPr/>
        </p:nvSpPr>
        <p:spPr>
          <a:xfrm>
            <a:off x="6360925" y="3702900"/>
            <a:ext cx="659400" cy="710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pipeline fail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75d92586e8_0_266"/>
          <p:cNvSpPr/>
          <p:nvPr/>
        </p:nvSpPr>
        <p:spPr>
          <a:xfrm>
            <a:off x="8166950" y="2546600"/>
            <a:ext cx="659400" cy="710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pipeline pass</a:t>
            </a:r>
            <a:endParaRPr sz="900"/>
          </a:p>
        </p:txBody>
      </p:sp>
      <p:sp>
        <p:nvSpPr>
          <p:cNvPr id="401" name="Google Shape;401;g175d92586e8_0_266"/>
          <p:cNvSpPr/>
          <p:nvPr/>
        </p:nvSpPr>
        <p:spPr>
          <a:xfrm>
            <a:off x="4160350" y="2587200"/>
            <a:ext cx="2952180" cy="8420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developer raise a Merge Request and assign reviewer </a:t>
            </a:r>
            <a:endParaRPr/>
          </a:p>
        </p:txBody>
      </p:sp>
      <p:sp>
        <p:nvSpPr>
          <p:cNvPr id="402" name="Google Shape;402;g175d92586e8_0_266"/>
          <p:cNvSpPr/>
          <p:nvPr/>
        </p:nvSpPr>
        <p:spPr>
          <a:xfrm>
            <a:off x="680850" y="2799925"/>
            <a:ext cx="2952180" cy="8420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developer branch is merge on develop</a:t>
            </a:r>
            <a:endParaRPr/>
          </a:p>
        </p:txBody>
      </p:sp>
      <p:sp>
        <p:nvSpPr>
          <p:cNvPr id="403" name="Google Shape;403;g175d92586e8_0_266"/>
          <p:cNvSpPr/>
          <p:nvPr/>
        </p:nvSpPr>
        <p:spPr>
          <a:xfrm>
            <a:off x="4788900" y="3702900"/>
            <a:ext cx="659400" cy="710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pipeline pass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" name="Google Shape;404;g175d92586e8_0_266"/>
          <p:cNvCxnSpPr>
            <a:endCxn id="398" idx="1"/>
          </p:cNvCxnSpPr>
          <p:nvPr/>
        </p:nvCxnSpPr>
        <p:spPr>
          <a:xfrm>
            <a:off x="3256500" y="1689136"/>
            <a:ext cx="6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g175d92586e8_0_266"/>
          <p:cNvCxnSpPr>
            <a:stCxn id="398" idx="3"/>
            <a:endCxn id="397" idx="1"/>
          </p:cNvCxnSpPr>
          <p:nvPr/>
        </p:nvCxnSpPr>
        <p:spPr>
          <a:xfrm>
            <a:off x="6838380" y="1689136"/>
            <a:ext cx="46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g175d92586e8_0_266"/>
          <p:cNvCxnSpPr>
            <a:endCxn id="400" idx="1"/>
          </p:cNvCxnSpPr>
          <p:nvPr/>
        </p:nvCxnSpPr>
        <p:spPr>
          <a:xfrm>
            <a:off x="8430350" y="2140700"/>
            <a:ext cx="663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g175d92586e8_0_266"/>
          <p:cNvSpPr/>
          <p:nvPr/>
        </p:nvSpPr>
        <p:spPr>
          <a:xfrm>
            <a:off x="9424925" y="2455400"/>
            <a:ext cx="740400" cy="801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pipeline fail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g175d92586e8_0_266"/>
          <p:cNvCxnSpPr>
            <a:endCxn id="407" idx="1"/>
          </p:cNvCxnSpPr>
          <p:nvPr/>
        </p:nvCxnSpPr>
        <p:spPr>
          <a:xfrm>
            <a:off x="9647825" y="1988600"/>
            <a:ext cx="14730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g175d92586e8_0_266"/>
          <p:cNvCxnSpPr/>
          <p:nvPr/>
        </p:nvCxnSpPr>
        <p:spPr>
          <a:xfrm>
            <a:off x="9921775" y="3084075"/>
            <a:ext cx="355200" cy="11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g175d92586e8_0_266"/>
          <p:cNvCxnSpPr>
            <a:stCxn id="400" idx="2"/>
            <a:endCxn id="401" idx="3"/>
          </p:cNvCxnSpPr>
          <p:nvPr/>
        </p:nvCxnSpPr>
        <p:spPr>
          <a:xfrm flipH="1">
            <a:off x="7112450" y="2901650"/>
            <a:ext cx="1054500" cy="1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g175d92586e8_0_266"/>
          <p:cNvCxnSpPr>
            <a:endCxn id="403" idx="1"/>
          </p:cNvCxnSpPr>
          <p:nvPr/>
        </p:nvCxnSpPr>
        <p:spPr>
          <a:xfrm flipH="1">
            <a:off x="5118600" y="3347700"/>
            <a:ext cx="258300" cy="3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g175d92586e8_0_266"/>
          <p:cNvCxnSpPr>
            <a:endCxn id="399" idx="1"/>
          </p:cNvCxnSpPr>
          <p:nvPr/>
        </p:nvCxnSpPr>
        <p:spPr>
          <a:xfrm>
            <a:off x="6300025" y="3256500"/>
            <a:ext cx="3906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g175d92586e8_0_266"/>
          <p:cNvCxnSpPr>
            <a:stCxn id="399" idx="4"/>
            <a:endCxn id="396" idx="1"/>
          </p:cNvCxnSpPr>
          <p:nvPr/>
        </p:nvCxnSpPr>
        <p:spPr>
          <a:xfrm>
            <a:off x="7020325" y="4057950"/>
            <a:ext cx="2090100" cy="6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g175d92586e8_0_266"/>
          <p:cNvSpPr/>
          <p:nvPr/>
        </p:nvSpPr>
        <p:spPr>
          <a:xfrm>
            <a:off x="772375" y="4119000"/>
            <a:ext cx="2952180" cy="8420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application is deploy automatically</a:t>
            </a:r>
            <a:endParaRPr/>
          </a:p>
        </p:txBody>
      </p:sp>
      <p:sp>
        <p:nvSpPr>
          <p:cNvPr id="415" name="Google Shape;415;g175d92586e8_0_266"/>
          <p:cNvSpPr/>
          <p:nvPr/>
        </p:nvSpPr>
        <p:spPr>
          <a:xfrm>
            <a:off x="3886200" y="5153850"/>
            <a:ext cx="1368900" cy="801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deployment </a:t>
            </a:r>
            <a:r>
              <a:rPr lang="en-US"/>
              <a:t>fail</a:t>
            </a:r>
            <a:endParaRPr/>
          </a:p>
        </p:txBody>
      </p:sp>
      <p:sp>
        <p:nvSpPr>
          <p:cNvPr id="416" name="Google Shape;416;g175d92586e8_0_266"/>
          <p:cNvSpPr/>
          <p:nvPr/>
        </p:nvSpPr>
        <p:spPr>
          <a:xfrm>
            <a:off x="2079725" y="5153850"/>
            <a:ext cx="1176900" cy="801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deployment pass</a:t>
            </a:r>
            <a:endParaRPr/>
          </a:p>
        </p:txBody>
      </p:sp>
      <p:cxnSp>
        <p:nvCxnSpPr>
          <p:cNvPr id="417" name="Google Shape;417;g175d92586e8_0_266"/>
          <p:cNvCxnSpPr/>
          <p:nvPr/>
        </p:nvCxnSpPr>
        <p:spPr>
          <a:xfrm flipH="1" rot="10800000">
            <a:off x="4545600" y="4940550"/>
            <a:ext cx="478770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g175d92586e8_0_266"/>
          <p:cNvCxnSpPr>
            <a:endCxn id="402" idx="3"/>
          </p:cNvCxnSpPr>
          <p:nvPr/>
        </p:nvCxnSpPr>
        <p:spPr>
          <a:xfrm flipH="1">
            <a:off x="3633030" y="3008236"/>
            <a:ext cx="52740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g175d92586e8_0_266"/>
          <p:cNvCxnSpPr>
            <a:stCxn id="403" idx="2"/>
          </p:cNvCxnSpPr>
          <p:nvPr/>
        </p:nvCxnSpPr>
        <p:spPr>
          <a:xfrm flipH="1">
            <a:off x="3469500" y="4057950"/>
            <a:ext cx="1319400" cy="3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g175d92586e8_0_266"/>
          <p:cNvCxnSpPr>
            <a:endCxn id="416" idx="0"/>
          </p:cNvCxnSpPr>
          <p:nvPr/>
        </p:nvCxnSpPr>
        <p:spPr>
          <a:xfrm flipH="1">
            <a:off x="2668175" y="4833975"/>
            <a:ext cx="1167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g175d92586e8_0_266"/>
          <p:cNvSpPr/>
          <p:nvPr/>
        </p:nvSpPr>
        <p:spPr>
          <a:xfrm>
            <a:off x="0" y="6147899"/>
            <a:ext cx="1876824" cy="7101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is merge to production</a:t>
            </a:r>
            <a:endParaRPr/>
          </a:p>
        </p:txBody>
      </p:sp>
      <p:sp>
        <p:nvSpPr>
          <p:cNvPr id="422" name="Google Shape;422;g175d92586e8_0_266"/>
          <p:cNvSpPr/>
          <p:nvPr/>
        </p:nvSpPr>
        <p:spPr>
          <a:xfrm>
            <a:off x="2840825" y="6147899"/>
            <a:ext cx="1876824" cy="7101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is tag</a:t>
            </a:r>
            <a:endParaRPr/>
          </a:p>
        </p:txBody>
      </p:sp>
      <p:sp>
        <p:nvSpPr>
          <p:cNvPr id="423" name="Google Shape;423;g175d92586e8_0_266"/>
          <p:cNvSpPr/>
          <p:nvPr/>
        </p:nvSpPr>
        <p:spPr>
          <a:xfrm>
            <a:off x="5157588" y="6147899"/>
            <a:ext cx="1876824" cy="7101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team notify testing team</a:t>
            </a:r>
            <a:endParaRPr/>
          </a:p>
        </p:txBody>
      </p:sp>
      <p:cxnSp>
        <p:nvCxnSpPr>
          <p:cNvPr id="424" name="Google Shape;424;g175d92586e8_0_266"/>
          <p:cNvCxnSpPr>
            <a:stCxn id="421" idx="3"/>
            <a:endCxn id="422" idx="1"/>
          </p:cNvCxnSpPr>
          <p:nvPr/>
        </p:nvCxnSpPr>
        <p:spPr>
          <a:xfrm>
            <a:off x="1876824" y="6502949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g175d92586e8_0_266"/>
          <p:cNvCxnSpPr>
            <a:stCxn id="422" idx="3"/>
            <a:endCxn id="423" idx="1"/>
          </p:cNvCxnSpPr>
          <p:nvPr/>
        </p:nvCxnSpPr>
        <p:spPr>
          <a:xfrm>
            <a:off x="4717649" y="6502949"/>
            <a:ext cx="43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g175d92586e8_0_266"/>
          <p:cNvCxnSpPr/>
          <p:nvPr/>
        </p:nvCxnSpPr>
        <p:spPr>
          <a:xfrm>
            <a:off x="3459425" y="4666675"/>
            <a:ext cx="699900" cy="6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g175d92586e8_0_266"/>
          <p:cNvSpPr/>
          <p:nvPr/>
        </p:nvSpPr>
        <p:spPr>
          <a:xfrm>
            <a:off x="715220" y="86792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28" name="Google Shape;428;g175d92586e8_0_266"/>
          <p:cNvSpPr/>
          <p:nvPr/>
        </p:nvSpPr>
        <p:spPr>
          <a:xfrm>
            <a:off x="2582120" y="371879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29" name="Google Shape;429;g175d92586e8_0_266"/>
          <p:cNvSpPr/>
          <p:nvPr/>
        </p:nvSpPr>
        <p:spPr>
          <a:xfrm>
            <a:off x="8476770" y="86792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30" name="Google Shape;430;g175d92586e8_0_266"/>
          <p:cNvSpPr/>
          <p:nvPr/>
        </p:nvSpPr>
        <p:spPr>
          <a:xfrm>
            <a:off x="4672195" y="86792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31" name="Google Shape;431;g175d92586e8_0_266"/>
          <p:cNvSpPr/>
          <p:nvPr/>
        </p:nvSpPr>
        <p:spPr>
          <a:xfrm>
            <a:off x="4545595" y="218699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32" name="Google Shape;432;g175d92586e8_0_266"/>
          <p:cNvSpPr/>
          <p:nvPr/>
        </p:nvSpPr>
        <p:spPr>
          <a:xfrm>
            <a:off x="1744895" y="245539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33" name="Google Shape;433;g175d92586e8_0_266"/>
          <p:cNvSpPr/>
          <p:nvPr/>
        </p:nvSpPr>
        <p:spPr>
          <a:xfrm>
            <a:off x="3348207" y="577254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34" name="Google Shape;434;g175d92586e8_0_266"/>
          <p:cNvSpPr/>
          <p:nvPr/>
        </p:nvSpPr>
        <p:spPr>
          <a:xfrm>
            <a:off x="772370" y="574769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435" name="Google Shape;435;g175d92586e8_0_266"/>
          <p:cNvCxnSpPr/>
          <p:nvPr/>
        </p:nvCxnSpPr>
        <p:spPr>
          <a:xfrm flipH="1">
            <a:off x="1633300" y="5955100"/>
            <a:ext cx="66960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g175d92586e8_0_266"/>
          <p:cNvSpPr/>
          <p:nvPr/>
        </p:nvSpPr>
        <p:spPr>
          <a:xfrm>
            <a:off x="7020320" y="610274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75d7da46c6_0_0"/>
          <p:cNvSpPr txBox="1"/>
          <p:nvPr/>
        </p:nvSpPr>
        <p:spPr>
          <a:xfrm>
            <a:off x="672525" y="396925"/>
            <a:ext cx="69771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Branching Strategy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develop --------- protected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master -------- protected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one can commit into the master or develop branch without pull request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all pull requests into the develop or master branch will required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1- two approvals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2- pipeline to succeed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3- all issue to be resolved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master branch can only be modified by a pull request from the develop branch ONLY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all application tag can only be made fro the master branch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g175d7da46c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2743200" y="223024"/>
            <a:ext cx="7426712" cy="50180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ssh-key 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29629"/>
            <a:ext cx="8473970" cy="5828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>
            <a:off x="5191739" y="777918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5293414" y="4765368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7807364" y="2220656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8347964" y="3126143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7485639" y="1204493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06" name="Google Shape;106;p3"/>
          <p:cNvCxnSpPr>
            <a:stCxn id="101" idx="2"/>
          </p:cNvCxnSpPr>
          <p:nvPr/>
        </p:nvCxnSpPr>
        <p:spPr>
          <a:xfrm flipH="1">
            <a:off x="3560939" y="1080768"/>
            <a:ext cx="16308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3"/>
          <p:cNvCxnSpPr>
            <a:stCxn id="105" idx="3"/>
          </p:cNvCxnSpPr>
          <p:nvPr/>
        </p:nvCxnSpPr>
        <p:spPr>
          <a:xfrm flipH="1">
            <a:off x="6330579" y="1721490"/>
            <a:ext cx="1275000" cy="1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3"/>
          <p:cNvCxnSpPr/>
          <p:nvPr/>
        </p:nvCxnSpPr>
        <p:spPr>
          <a:xfrm rot="10800000">
            <a:off x="5062364" y="2303006"/>
            <a:ext cx="2745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3"/>
          <p:cNvCxnSpPr>
            <a:stCxn id="104" idx="3"/>
          </p:cNvCxnSpPr>
          <p:nvPr/>
        </p:nvCxnSpPr>
        <p:spPr>
          <a:xfrm rot="10800000">
            <a:off x="3347804" y="2505840"/>
            <a:ext cx="5120100" cy="11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3"/>
          <p:cNvCxnSpPr>
            <a:stCxn id="102" idx="1"/>
          </p:cNvCxnSpPr>
          <p:nvPr/>
        </p:nvCxnSpPr>
        <p:spPr>
          <a:xfrm rot="10800000">
            <a:off x="4839154" y="3114371"/>
            <a:ext cx="574200" cy="17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3"/>
          <p:cNvSpPr txBox="1"/>
          <p:nvPr/>
        </p:nvSpPr>
        <p:spPr>
          <a:xfrm>
            <a:off x="6010750" y="804300"/>
            <a:ext cx="30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enter this command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8400025" y="1410150"/>
            <a:ext cx="34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Just press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enter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on your keyboard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8626375" y="2268150"/>
            <a:ext cx="34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ust press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enter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on your keyboard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166975" y="3228900"/>
            <a:ext cx="34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ust press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enter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on your keyboard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6350750" y="4565225"/>
            <a:ext cx="552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here is your ssh-key public location by default it is located  at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~/.ssh/id_rsa.pub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5d92586e8_0_78"/>
          <p:cNvSpPr/>
          <p:nvPr/>
        </p:nvSpPr>
        <p:spPr>
          <a:xfrm>
            <a:off x="2743200" y="223024"/>
            <a:ext cx="7426800" cy="501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View and copy  ssh-key</a:t>
            </a:r>
            <a:endParaRPr/>
          </a:p>
        </p:txBody>
      </p:sp>
      <p:pic>
        <p:nvPicPr>
          <p:cNvPr id="121" name="Google Shape;121;g175d92586e8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75d92586e8_0_78"/>
          <p:cNvSpPr/>
          <p:nvPr/>
        </p:nvSpPr>
        <p:spPr>
          <a:xfrm>
            <a:off x="7974039" y="945018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23" name="Google Shape;123;g175d92586e8_0_78"/>
          <p:cNvCxnSpPr>
            <a:stCxn id="124" idx="3"/>
          </p:cNvCxnSpPr>
          <p:nvPr/>
        </p:nvCxnSpPr>
        <p:spPr>
          <a:xfrm flipH="1">
            <a:off x="6330579" y="1721490"/>
            <a:ext cx="1275000" cy="1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g175d92586e8_0_78"/>
          <p:cNvCxnSpPr/>
          <p:nvPr/>
        </p:nvCxnSpPr>
        <p:spPr>
          <a:xfrm rot="10800000">
            <a:off x="5062364" y="2303006"/>
            <a:ext cx="2745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g175d92586e8_0_78"/>
          <p:cNvSpPr txBox="1"/>
          <p:nvPr/>
        </p:nvSpPr>
        <p:spPr>
          <a:xfrm>
            <a:off x="8851325" y="1047775"/>
            <a:ext cx="30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enter this command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175d92586e8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74" y="1594262"/>
            <a:ext cx="8085762" cy="123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175d92586e8_0_78"/>
          <p:cNvCxnSpPr/>
          <p:nvPr/>
        </p:nvCxnSpPr>
        <p:spPr>
          <a:xfrm flipH="1">
            <a:off x="3611475" y="1278275"/>
            <a:ext cx="4616100" cy="5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g175d92586e8_0_78"/>
          <p:cNvSpPr/>
          <p:nvPr/>
        </p:nvSpPr>
        <p:spPr>
          <a:xfrm>
            <a:off x="5062364" y="3349593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30" name="Google Shape;130;g175d92586e8_0_78"/>
          <p:cNvCxnSpPr>
            <a:stCxn id="129" idx="1"/>
          </p:cNvCxnSpPr>
          <p:nvPr/>
        </p:nvCxnSpPr>
        <p:spPr>
          <a:xfrm rot="10800000">
            <a:off x="3712904" y="2191196"/>
            <a:ext cx="1469400" cy="12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g175d92586e8_0_78"/>
          <p:cNvSpPr txBox="1"/>
          <p:nvPr/>
        </p:nvSpPr>
        <p:spPr>
          <a:xfrm>
            <a:off x="6188425" y="3388425"/>
            <a:ext cx="415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copy your public key  ( the entire key)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will need this on gitlab.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5d92586e8_0_104"/>
          <p:cNvSpPr/>
          <p:nvPr/>
        </p:nvSpPr>
        <p:spPr>
          <a:xfrm>
            <a:off x="2743200" y="223024"/>
            <a:ext cx="7426800" cy="501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Adding your key to Gitlab</a:t>
            </a:r>
            <a:endParaRPr/>
          </a:p>
        </p:txBody>
      </p:sp>
      <p:pic>
        <p:nvPicPr>
          <p:cNvPr id="137" name="Google Shape;137;g175d92586e8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75d92586e8_0_104"/>
          <p:cNvSpPr/>
          <p:nvPr/>
        </p:nvSpPr>
        <p:spPr>
          <a:xfrm>
            <a:off x="7629089" y="950468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9" name="Google Shape;139;g175d92586e8_0_104"/>
          <p:cNvSpPr txBox="1"/>
          <p:nvPr/>
        </p:nvSpPr>
        <p:spPr>
          <a:xfrm>
            <a:off x="8516475" y="1053225"/>
            <a:ext cx="30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click here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75d92586e8_0_104"/>
          <p:cNvSpPr/>
          <p:nvPr/>
        </p:nvSpPr>
        <p:spPr>
          <a:xfrm>
            <a:off x="7874714" y="2578568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1" name="Google Shape;141;g175d92586e8_0_104"/>
          <p:cNvSpPr txBox="1"/>
          <p:nvPr/>
        </p:nvSpPr>
        <p:spPr>
          <a:xfrm>
            <a:off x="8752175" y="2573625"/>
            <a:ext cx="41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then click here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175d92586e8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25" y="1787825"/>
            <a:ext cx="6581555" cy="38370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g175d92586e8_0_104"/>
          <p:cNvCxnSpPr>
            <a:stCxn id="138" idx="2"/>
          </p:cNvCxnSpPr>
          <p:nvPr/>
        </p:nvCxnSpPr>
        <p:spPr>
          <a:xfrm flipH="1">
            <a:off x="6472589" y="1253318"/>
            <a:ext cx="1156500" cy="8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g175d92586e8_0_104"/>
          <p:cNvCxnSpPr>
            <a:stCxn id="140" idx="2"/>
          </p:cNvCxnSpPr>
          <p:nvPr/>
        </p:nvCxnSpPr>
        <p:spPr>
          <a:xfrm rot="10800000">
            <a:off x="5772614" y="2870918"/>
            <a:ext cx="2102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5d92586e8_0_124"/>
          <p:cNvSpPr/>
          <p:nvPr/>
        </p:nvSpPr>
        <p:spPr>
          <a:xfrm>
            <a:off x="2743200" y="223024"/>
            <a:ext cx="7426800" cy="501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Adding your key to Gitlab</a:t>
            </a:r>
            <a:endParaRPr/>
          </a:p>
        </p:txBody>
      </p:sp>
      <p:pic>
        <p:nvPicPr>
          <p:cNvPr id="150" name="Google Shape;150;g175d92586e8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75d92586e8_0_124"/>
          <p:cNvSpPr/>
          <p:nvPr/>
        </p:nvSpPr>
        <p:spPr>
          <a:xfrm>
            <a:off x="1207314" y="1313318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2" name="Google Shape;152;g175d92586e8_0_124"/>
          <p:cNvSpPr/>
          <p:nvPr/>
        </p:nvSpPr>
        <p:spPr>
          <a:xfrm>
            <a:off x="5285639" y="1503218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153" name="Google Shape;153;g175d92586e8_0_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98018"/>
            <a:ext cx="7734948" cy="33689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175d92586e8_0_124"/>
          <p:cNvCxnSpPr>
            <a:stCxn id="151" idx="4"/>
          </p:cNvCxnSpPr>
          <p:nvPr/>
        </p:nvCxnSpPr>
        <p:spPr>
          <a:xfrm flipH="1">
            <a:off x="760914" y="1919018"/>
            <a:ext cx="855900" cy="23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g175d92586e8_0_124"/>
          <p:cNvCxnSpPr>
            <a:stCxn id="152" idx="3"/>
          </p:cNvCxnSpPr>
          <p:nvPr/>
        </p:nvCxnSpPr>
        <p:spPr>
          <a:xfrm>
            <a:off x="5405579" y="2020215"/>
            <a:ext cx="356700" cy="15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g175d92586e8_0_124"/>
          <p:cNvSpPr/>
          <p:nvPr/>
        </p:nvSpPr>
        <p:spPr>
          <a:xfrm>
            <a:off x="8643839" y="5003468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157" name="Google Shape;157;g175d92586e8_0_124"/>
          <p:cNvCxnSpPr>
            <a:stCxn id="156" idx="2"/>
          </p:cNvCxnSpPr>
          <p:nvPr/>
        </p:nvCxnSpPr>
        <p:spPr>
          <a:xfrm rot="10800000">
            <a:off x="4818839" y="5113118"/>
            <a:ext cx="382500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g175d92586e8_0_124"/>
          <p:cNvSpPr/>
          <p:nvPr/>
        </p:nvSpPr>
        <p:spPr>
          <a:xfrm>
            <a:off x="7385839" y="6051243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59" name="Google Shape;159;g175d92586e8_0_124"/>
          <p:cNvCxnSpPr/>
          <p:nvPr/>
        </p:nvCxnSpPr>
        <p:spPr>
          <a:xfrm rot="10800000">
            <a:off x="4129039" y="5529093"/>
            <a:ext cx="32568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g175d92586e8_0_124"/>
          <p:cNvSpPr/>
          <p:nvPr/>
        </p:nvSpPr>
        <p:spPr>
          <a:xfrm>
            <a:off x="8156539" y="3897893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161" name="Google Shape;161;g175d92586e8_0_124"/>
          <p:cNvCxnSpPr/>
          <p:nvPr/>
        </p:nvCxnSpPr>
        <p:spPr>
          <a:xfrm flipH="1">
            <a:off x="5041950" y="4240600"/>
            <a:ext cx="31146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g175d92586e8_0_124"/>
          <p:cNvSpPr txBox="1"/>
          <p:nvPr/>
        </p:nvSpPr>
        <p:spPr>
          <a:xfrm>
            <a:off x="9100050" y="3956550"/>
            <a:ext cx="28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Optional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75d92586e8_0_124"/>
          <p:cNvSpPr txBox="1"/>
          <p:nvPr/>
        </p:nvSpPr>
        <p:spPr>
          <a:xfrm>
            <a:off x="6168150" y="1643475"/>
            <a:ext cx="21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enter key here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75d92586e8_0_124"/>
          <p:cNvSpPr txBox="1"/>
          <p:nvPr/>
        </p:nvSpPr>
        <p:spPr>
          <a:xfrm>
            <a:off x="9617425" y="5173925"/>
            <a:ext cx="21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set a 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5d92586e8_0_149"/>
          <p:cNvSpPr/>
          <p:nvPr/>
        </p:nvSpPr>
        <p:spPr>
          <a:xfrm>
            <a:off x="2743200" y="223024"/>
            <a:ext cx="7426800" cy="501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git</a:t>
            </a:r>
            <a:endParaRPr/>
          </a:p>
        </p:txBody>
      </p:sp>
      <p:pic>
        <p:nvPicPr>
          <p:cNvPr id="170" name="Google Shape;170;g175d92586e8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75d92586e8_0_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5325" y="1830949"/>
            <a:ext cx="63055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"/>
          <p:cNvCxnSpPr/>
          <p:nvPr/>
        </p:nvCxnSpPr>
        <p:spPr>
          <a:xfrm flipH="1">
            <a:off x="5974968" y="2663607"/>
            <a:ext cx="1052647" cy="1563172"/>
          </a:xfrm>
          <a:prstGeom prst="straightConnector1">
            <a:avLst/>
          </a:prstGeom>
          <a:noFill/>
          <a:ln cap="flat" cmpd="sng" w="635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" name="Google Shape;177;p2"/>
          <p:cNvSpPr/>
          <p:nvPr/>
        </p:nvSpPr>
        <p:spPr>
          <a:xfrm>
            <a:off x="6835239" y="443143"/>
            <a:ext cx="819099" cy="605641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7027615" y="1956413"/>
            <a:ext cx="819099" cy="605641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8769667" y="1048766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356260" y="225631"/>
            <a:ext cx="5190506" cy="9500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Cloning from Gitlab (ssh)</a:t>
            </a:r>
            <a:endParaRPr/>
          </a:p>
        </p:txBody>
      </p:sp>
      <p:sp>
        <p:nvSpPr>
          <p:cNvPr id="181" name="Google Shape;181;p2"/>
          <p:cNvSpPr txBox="1"/>
          <p:nvPr/>
        </p:nvSpPr>
        <p:spPr>
          <a:xfrm>
            <a:off x="7654354" y="417125"/>
            <a:ext cx="31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to be on a project</a:t>
            </a:r>
            <a:endParaRPr/>
          </a:p>
        </p:txBody>
      </p:sp>
      <p:sp>
        <p:nvSpPr>
          <p:cNvPr id="182" name="Google Shape;182;p2"/>
          <p:cNvSpPr txBox="1"/>
          <p:nvPr/>
        </p:nvSpPr>
        <p:spPr>
          <a:xfrm>
            <a:off x="9710096" y="1048766"/>
            <a:ext cx="211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here</a:t>
            </a:r>
            <a:endParaRPr/>
          </a:p>
        </p:txBody>
      </p:sp>
      <p:sp>
        <p:nvSpPr>
          <p:cNvPr id="183" name="Google Shape;183;p2"/>
          <p:cNvSpPr/>
          <p:nvPr/>
        </p:nvSpPr>
        <p:spPr>
          <a:xfrm>
            <a:off x="9256516" y="4411683"/>
            <a:ext cx="819099" cy="605641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4" name="Google Shape;184;p2"/>
          <p:cNvSpPr txBox="1"/>
          <p:nvPr/>
        </p:nvSpPr>
        <p:spPr>
          <a:xfrm>
            <a:off x="10196946" y="4451596"/>
            <a:ext cx="1820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ssh link</a:t>
            </a:r>
            <a:endParaRPr/>
          </a:p>
        </p:txBody>
      </p:sp>
      <p:pic>
        <p:nvPicPr>
          <p:cNvPr id="185" name="Google Shape;18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8376"/>
            <a:ext cx="8684723" cy="398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"/>
          <p:cNvCxnSpPr>
            <a:stCxn id="177" idx="4"/>
          </p:cNvCxnSpPr>
          <p:nvPr/>
        </p:nvCxnSpPr>
        <p:spPr>
          <a:xfrm flipH="1">
            <a:off x="1186888" y="1048784"/>
            <a:ext cx="6057900" cy="12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"/>
          <p:cNvCxnSpPr>
            <a:stCxn id="179" idx="3"/>
          </p:cNvCxnSpPr>
          <p:nvPr/>
        </p:nvCxnSpPr>
        <p:spPr>
          <a:xfrm flipH="1">
            <a:off x="8126107" y="1565763"/>
            <a:ext cx="763500" cy="18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"/>
          <p:cNvCxnSpPr/>
          <p:nvPr/>
        </p:nvCxnSpPr>
        <p:spPr>
          <a:xfrm rot="10800000">
            <a:off x="8257975" y="3916075"/>
            <a:ext cx="1278300" cy="8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"/>
          <p:cNvSpPr txBox="1"/>
          <p:nvPr/>
        </p:nvSpPr>
        <p:spPr>
          <a:xfrm>
            <a:off x="3834800" y="6158000"/>
            <a:ext cx="6310200" cy="4002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when you clone ssh you can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the code and commit it back to gitlab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g175d92586e8_0_175"/>
          <p:cNvCxnSpPr/>
          <p:nvPr/>
        </p:nvCxnSpPr>
        <p:spPr>
          <a:xfrm flipH="1">
            <a:off x="5974915" y="2663607"/>
            <a:ext cx="1052700" cy="1563300"/>
          </a:xfrm>
          <a:prstGeom prst="straightConnector1">
            <a:avLst/>
          </a:prstGeom>
          <a:noFill/>
          <a:ln cap="flat" cmpd="sng" w="635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6" name="Google Shape;196;g175d92586e8_0_175"/>
          <p:cNvSpPr/>
          <p:nvPr/>
        </p:nvSpPr>
        <p:spPr>
          <a:xfrm>
            <a:off x="6835239" y="443143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7" name="Google Shape;197;g175d92586e8_0_175"/>
          <p:cNvSpPr/>
          <p:nvPr/>
        </p:nvSpPr>
        <p:spPr>
          <a:xfrm>
            <a:off x="7027615" y="1956413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8" name="Google Shape;198;g175d92586e8_0_175"/>
          <p:cNvSpPr/>
          <p:nvPr/>
        </p:nvSpPr>
        <p:spPr>
          <a:xfrm>
            <a:off x="8769667" y="1048766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9" name="Google Shape;199;g175d92586e8_0_175"/>
          <p:cNvSpPr/>
          <p:nvPr/>
        </p:nvSpPr>
        <p:spPr>
          <a:xfrm>
            <a:off x="356260" y="225631"/>
            <a:ext cx="5190600" cy="9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Cloning from Gitlab (ssh)</a:t>
            </a:r>
            <a:endParaRPr/>
          </a:p>
        </p:txBody>
      </p:sp>
      <p:sp>
        <p:nvSpPr>
          <p:cNvPr id="200" name="Google Shape;200;g175d92586e8_0_175"/>
          <p:cNvSpPr txBox="1"/>
          <p:nvPr/>
        </p:nvSpPr>
        <p:spPr>
          <a:xfrm>
            <a:off x="7654354" y="417125"/>
            <a:ext cx="31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to be on a project</a:t>
            </a:r>
            <a:endParaRPr/>
          </a:p>
        </p:txBody>
      </p:sp>
      <p:sp>
        <p:nvSpPr>
          <p:cNvPr id="201" name="Google Shape;201;g175d92586e8_0_175"/>
          <p:cNvSpPr txBox="1"/>
          <p:nvPr/>
        </p:nvSpPr>
        <p:spPr>
          <a:xfrm>
            <a:off x="9710096" y="1048766"/>
            <a:ext cx="211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here</a:t>
            </a:r>
            <a:endParaRPr/>
          </a:p>
        </p:txBody>
      </p:sp>
      <p:sp>
        <p:nvSpPr>
          <p:cNvPr id="202" name="Google Shape;202;g175d92586e8_0_175"/>
          <p:cNvSpPr/>
          <p:nvPr/>
        </p:nvSpPr>
        <p:spPr>
          <a:xfrm>
            <a:off x="9256516" y="4411683"/>
            <a:ext cx="819000" cy="60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3" name="Google Shape;203;g175d92586e8_0_175"/>
          <p:cNvSpPr txBox="1"/>
          <p:nvPr/>
        </p:nvSpPr>
        <p:spPr>
          <a:xfrm>
            <a:off x="10196946" y="4451596"/>
            <a:ext cx="182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https link</a:t>
            </a:r>
            <a:endParaRPr/>
          </a:p>
        </p:txBody>
      </p:sp>
      <p:pic>
        <p:nvPicPr>
          <p:cNvPr id="204" name="Google Shape;204;g175d92586e8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75d92586e8_0_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8376"/>
            <a:ext cx="8684723" cy="398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g175d92586e8_0_175"/>
          <p:cNvCxnSpPr>
            <a:stCxn id="196" idx="4"/>
          </p:cNvCxnSpPr>
          <p:nvPr/>
        </p:nvCxnSpPr>
        <p:spPr>
          <a:xfrm flipH="1">
            <a:off x="1186839" y="1048843"/>
            <a:ext cx="6057900" cy="12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g175d92586e8_0_175"/>
          <p:cNvCxnSpPr>
            <a:stCxn id="198" idx="3"/>
          </p:cNvCxnSpPr>
          <p:nvPr/>
        </p:nvCxnSpPr>
        <p:spPr>
          <a:xfrm flipH="1">
            <a:off x="8126107" y="1565763"/>
            <a:ext cx="763500" cy="18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g175d92586e8_0_175"/>
          <p:cNvCxnSpPr/>
          <p:nvPr/>
        </p:nvCxnSpPr>
        <p:spPr>
          <a:xfrm rot="10800000">
            <a:off x="8217475" y="4372375"/>
            <a:ext cx="13188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g175d92586e8_0_175"/>
          <p:cNvSpPr txBox="1"/>
          <p:nvPr/>
        </p:nvSpPr>
        <p:spPr>
          <a:xfrm>
            <a:off x="3834800" y="6158000"/>
            <a:ext cx="6310200" cy="6156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when you clone https  you can  update the code but will NOT be able to commit it back to gitlab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5d92586e8_0_32"/>
          <p:cNvSpPr/>
          <p:nvPr/>
        </p:nvSpPr>
        <p:spPr>
          <a:xfrm>
            <a:off x="244401" y="1193166"/>
            <a:ext cx="1550100" cy="101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clone [repo url]  </a:t>
            </a:r>
            <a:endParaRPr/>
          </a:p>
        </p:txBody>
      </p:sp>
      <p:sp>
        <p:nvSpPr>
          <p:cNvPr id="215" name="Google Shape;215;g175d92586e8_0_32"/>
          <p:cNvSpPr/>
          <p:nvPr/>
        </p:nvSpPr>
        <p:spPr>
          <a:xfrm>
            <a:off x="2951358" y="1204312"/>
            <a:ext cx="1550100" cy="101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 into the repo</a:t>
            </a:r>
            <a:endParaRPr/>
          </a:p>
        </p:txBody>
      </p:sp>
      <p:sp>
        <p:nvSpPr>
          <p:cNvPr id="216" name="Google Shape;216;g175d92586e8_0_32"/>
          <p:cNvSpPr/>
          <p:nvPr/>
        </p:nvSpPr>
        <p:spPr>
          <a:xfrm>
            <a:off x="5320990" y="1193165"/>
            <a:ext cx="1550100" cy="101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pull - - all </a:t>
            </a:r>
            <a:endParaRPr/>
          </a:p>
        </p:txBody>
      </p:sp>
      <p:sp>
        <p:nvSpPr>
          <p:cNvPr id="217" name="Google Shape;217;g175d92586e8_0_32"/>
          <p:cNvSpPr/>
          <p:nvPr/>
        </p:nvSpPr>
        <p:spPr>
          <a:xfrm>
            <a:off x="10397579" y="3256136"/>
            <a:ext cx="1550100" cy="101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required modifications  </a:t>
            </a:r>
            <a:endParaRPr/>
          </a:p>
        </p:txBody>
      </p:sp>
      <p:sp>
        <p:nvSpPr>
          <p:cNvPr id="218" name="Google Shape;218;g175d92586e8_0_32"/>
          <p:cNvSpPr/>
          <p:nvPr/>
        </p:nvSpPr>
        <p:spPr>
          <a:xfrm>
            <a:off x="8092533" y="3276595"/>
            <a:ext cx="1550100" cy="101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add -A</a:t>
            </a:r>
            <a:endParaRPr/>
          </a:p>
        </p:txBody>
      </p:sp>
      <p:sp>
        <p:nvSpPr>
          <p:cNvPr id="219" name="Google Shape;219;g175d92586e8_0_32"/>
          <p:cNvSpPr/>
          <p:nvPr/>
        </p:nvSpPr>
        <p:spPr>
          <a:xfrm>
            <a:off x="2613104" y="3304473"/>
            <a:ext cx="1550100" cy="101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commit –m “[commit message]”</a:t>
            </a:r>
            <a:endParaRPr/>
          </a:p>
        </p:txBody>
      </p:sp>
      <p:sp>
        <p:nvSpPr>
          <p:cNvPr id="220" name="Google Shape;220;g175d92586e8_0_32"/>
          <p:cNvSpPr/>
          <p:nvPr/>
        </p:nvSpPr>
        <p:spPr>
          <a:xfrm>
            <a:off x="8092533" y="1295386"/>
            <a:ext cx="1550100" cy="10149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checkout –b [ new branch name]</a:t>
            </a:r>
            <a:endParaRPr/>
          </a:p>
        </p:txBody>
      </p:sp>
      <p:sp>
        <p:nvSpPr>
          <p:cNvPr id="221" name="Google Shape;221;g175d92586e8_0_32"/>
          <p:cNvSpPr/>
          <p:nvPr/>
        </p:nvSpPr>
        <p:spPr>
          <a:xfrm>
            <a:off x="244401" y="3276595"/>
            <a:ext cx="1550100" cy="101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push --set-upstream origin [the branch you are working on ]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22" name="Google Shape;222;g175d92586e8_0_32"/>
          <p:cNvSpPr/>
          <p:nvPr/>
        </p:nvSpPr>
        <p:spPr>
          <a:xfrm>
            <a:off x="4534832" y="3203209"/>
            <a:ext cx="2497500" cy="2457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config --global user.name "[your user name on gitlab]”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config --global user.email [your email address on gitlab]</a:t>
            </a:r>
            <a:endParaRPr/>
          </a:p>
        </p:txBody>
      </p:sp>
      <p:cxnSp>
        <p:nvCxnSpPr>
          <p:cNvPr id="223" name="Google Shape;223;g175d92586e8_0_32"/>
          <p:cNvCxnSpPr>
            <a:stCxn id="214" idx="3"/>
            <a:endCxn id="215" idx="1"/>
          </p:cNvCxnSpPr>
          <p:nvPr/>
        </p:nvCxnSpPr>
        <p:spPr>
          <a:xfrm>
            <a:off x="1794501" y="1700616"/>
            <a:ext cx="1156800" cy="11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g175d92586e8_0_32"/>
          <p:cNvCxnSpPr/>
          <p:nvPr/>
        </p:nvCxnSpPr>
        <p:spPr>
          <a:xfrm>
            <a:off x="9790771" y="2118732"/>
            <a:ext cx="678900" cy="255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g175d92586e8_0_32"/>
          <p:cNvCxnSpPr>
            <a:endCxn id="216" idx="1"/>
          </p:cNvCxnSpPr>
          <p:nvPr/>
        </p:nvCxnSpPr>
        <p:spPr>
          <a:xfrm flipH="1" rot="10800000">
            <a:off x="4491190" y="1700615"/>
            <a:ext cx="829800" cy="3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g175d92586e8_0_32"/>
          <p:cNvCxnSpPr/>
          <p:nvPr/>
        </p:nvCxnSpPr>
        <p:spPr>
          <a:xfrm flipH="1">
            <a:off x="8188511" y="4358273"/>
            <a:ext cx="389100" cy="1204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g175d92586e8_0_32"/>
          <p:cNvCxnSpPr/>
          <p:nvPr/>
        </p:nvCxnSpPr>
        <p:spPr>
          <a:xfrm flipH="1">
            <a:off x="10440463" y="4326668"/>
            <a:ext cx="366000" cy="9888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g175d92586e8_0_32"/>
          <p:cNvCxnSpPr/>
          <p:nvPr/>
        </p:nvCxnSpPr>
        <p:spPr>
          <a:xfrm flipH="1" rot="10800000">
            <a:off x="6861255" y="1700454"/>
            <a:ext cx="983700" cy="168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g175d92586e8_0_32"/>
          <p:cNvCxnSpPr/>
          <p:nvPr/>
        </p:nvCxnSpPr>
        <p:spPr>
          <a:xfrm rot="10800000">
            <a:off x="1917184" y="3743090"/>
            <a:ext cx="5937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" name="Google Shape;230;g175d92586e8_0_32"/>
          <p:cNvCxnSpPr/>
          <p:nvPr/>
        </p:nvCxnSpPr>
        <p:spPr>
          <a:xfrm rot="10800000">
            <a:off x="4140757" y="3811853"/>
            <a:ext cx="350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g175d92586e8_0_32"/>
          <p:cNvCxnSpPr/>
          <p:nvPr/>
        </p:nvCxnSpPr>
        <p:spPr>
          <a:xfrm>
            <a:off x="910691" y="4419595"/>
            <a:ext cx="0" cy="6039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g175d92586e8_0_32"/>
          <p:cNvSpPr/>
          <p:nvPr/>
        </p:nvSpPr>
        <p:spPr>
          <a:xfrm>
            <a:off x="244401" y="5151844"/>
            <a:ext cx="1550100" cy="101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on gitlab and raise a pull request  </a:t>
            </a:r>
            <a:endParaRPr/>
          </a:p>
        </p:txBody>
      </p:sp>
      <p:sp>
        <p:nvSpPr>
          <p:cNvPr id="233" name="Google Shape;233;g175d92586e8_0_32"/>
          <p:cNvSpPr/>
          <p:nvPr/>
        </p:nvSpPr>
        <p:spPr>
          <a:xfrm>
            <a:off x="2743200" y="223024"/>
            <a:ext cx="7426800" cy="501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 new branch and make change</a:t>
            </a:r>
            <a:endParaRPr/>
          </a:p>
        </p:txBody>
      </p:sp>
      <p:sp>
        <p:nvSpPr>
          <p:cNvPr id="234" name="Google Shape;234;g175d92586e8_0_32"/>
          <p:cNvSpPr/>
          <p:nvPr/>
        </p:nvSpPr>
        <p:spPr>
          <a:xfrm>
            <a:off x="10031453" y="5315394"/>
            <a:ext cx="1550100" cy="101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status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see all changes</a:t>
            </a:r>
            <a:endParaRPr/>
          </a:p>
        </p:txBody>
      </p:sp>
      <p:cxnSp>
        <p:nvCxnSpPr>
          <p:cNvPr id="235" name="Google Shape;235;g175d92586e8_0_32"/>
          <p:cNvCxnSpPr/>
          <p:nvPr/>
        </p:nvCxnSpPr>
        <p:spPr>
          <a:xfrm rot="10800000">
            <a:off x="9352584" y="4373299"/>
            <a:ext cx="579900" cy="1395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6" name="Google Shape;236;g175d92586e8_0_32"/>
          <p:cNvSpPr/>
          <p:nvPr/>
        </p:nvSpPr>
        <p:spPr>
          <a:xfrm>
            <a:off x="7413467" y="5850697"/>
            <a:ext cx="1550100" cy="101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status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see all to be committed</a:t>
            </a:r>
            <a:endParaRPr/>
          </a:p>
        </p:txBody>
      </p:sp>
      <p:cxnSp>
        <p:nvCxnSpPr>
          <p:cNvPr id="237" name="Google Shape;237;g175d92586e8_0_32"/>
          <p:cNvCxnSpPr/>
          <p:nvPr/>
        </p:nvCxnSpPr>
        <p:spPr>
          <a:xfrm rot="10800000">
            <a:off x="5875401" y="5660229"/>
            <a:ext cx="1255800" cy="871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38" name="Google Shape;238;g175d92586e8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50" y="0"/>
            <a:ext cx="1012750" cy="5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75d92586e8_0_32"/>
          <p:cNvSpPr txBox="1"/>
          <p:nvPr/>
        </p:nvSpPr>
        <p:spPr>
          <a:xfrm>
            <a:off x="10440475" y="895175"/>
            <a:ext cx="8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75d92586e8_0_32"/>
          <p:cNvSpPr/>
          <p:nvPr/>
        </p:nvSpPr>
        <p:spPr>
          <a:xfrm>
            <a:off x="10469679" y="1866511"/>
            <a:ext cx="1550100" cy="101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branch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make sure you are on a correct branch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cxnSp>
        <p:nvCxnSpPr>
          <p:cNvPr id="241" name="Google Shape;241;g175d92586e8_0_32"/>
          <p:cNvCxnSpPr/>
          <p:nvPr/>
        </p:nvCxnSpPr>
        <p:spPr>
          <a:xfrm>
            <a:off x="11119996" y="2881407"/>
            <a:ext cx="749700" cy="425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Google Shape;242;g175d92586e8_0_32"/>
          <p:cNvSpPr/>
          <p:nvPr/>
        </p:nvSpPr>
        <p:spPr>
          <a:xfrm>
            <a:off x="842095" y="80409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3" name="Google Shape;243;g175d92586e8_0_32"/>
          <p:cNvSpPr/>
          <p:nvPr/>
        </p:nvSpPr>
        <p:spPr>
          <a:xfrm>
            <a:off x="5894282" y="80409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4" name="Google Shape;244;g175d92586e8_0_32"/>
          <p:cNvSpPr/>
          <p:nvPr/>
        </p:nvSpPr>
        <p:spPr>
          <a:xfrm>
            <a:off x="3236770" y="80409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45" name="Google Shape;245;g175d92586e8_0_32"/>
          <p:cNvSpPr/>
          <p:nvPr/>
        </p:nvSpPr>
        <p:spPr>
          <a:xfrm>
            <a:off x="5205101" y="2701301"/>
            <a:ext cx="579900" cy="5019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46" name="Google Shape;246;g175d92586e8_0_32"/>
          <p:cNvSpPr/>
          <p:nvPr/>
        </p:nvSpPr>
        <p:spPr>
          <a:xfrm>
            <a:off x="3028226" y="2792450"/>
            <a:ext cx="579900" cy="5019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47" name="Google Shape;247;g175d92586e8_0_32"/>
          <p:cNvSpPr/>
          <p:nvPr/>
        </p:nvSpPr>
        <p:spPr>
          <a:xfrm>
            <a:off x="1218601" y="4622700"/>
            <a:ext cx="579900" cy="5019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248" name="Google Shape;248;g175d92586e8_0_32"/>
          <p:cNvSpPr/>
          <p:nvPr/>
        </p:nvSpPr>
        <p:spPr>
          <a:xfrm>
            <a:off x="910701" y="2734276"/>
            <a:ext cx="520500" cy="5064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49" name="Google Shape;249;g175d92586e8_0_32"/>
          <p:cNvSpPr/>
          <p:nvPr/>
        </p:nvSpPr>
        <p:spPr>
          <a:xfrm>
            <a:off x="8551770" y="89517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50" name="Google Shape;250;g175d92586e8_0_32"/>
          <p:cNvSpPr/>
          <p:nvPr/>
        </p:nvSpPr>
        <p:spPr>
          <a:xfrm>
            <a:off x="8577595" y="288072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51" name="Google Shape;251;g175d92586e8_0_32"/>
          <p:cNvSpPr/>
          <p:nvPr/>
        </p:nvSpPr>
        <p:spPr>
          <a:xfrm>
            <a:off x="8229670" y="543672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52" name="Google Shape;252;g175d92586e8_0_32"/>
          <p:cNvSpPr/>
          <p:nvPr/>
        </p:nvSpPr>
        <p:spPr>
          <a:xfrm>
            <a:off x="10076270" y="289414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53" name="Google Shape;253;g175d92586e8_0_32"/>
          <p:cNvSpPr/>
          <p:nvPr/>
        </p:nvSpPr>
        <p:spPr>
          <a:xfrm>
            <a:off x="10632170" y="1466298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54" name="Google Shape;254;g175d92586e8_0_32"/>
          <p:cNvSpPr/>
          <p:nvPr/>
        </p:nvSpPr>
        <p:spPr>
          <a:xfrm>
            <a:off x="11223120" y="4915273"/>
            <a:ext cx="446400" cy="400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2021-04-06T22:41:14Z</dcterms:created>
  <dc:creator>eric</dc:creator>
</cp:coreProperties>
</file>