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jHy+/dzb9DnY1FnaXHWwA+9j5U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6f3c00a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36f3c00a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18f74aa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a18f74aa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18f74aa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a18f74aa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18f74aa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a18f74aa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18f74aa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a18f74aa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18f74aa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a18f74aa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18f74aa6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a18f74aa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18f74aa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a18f74aa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18f74aa6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a18f74aa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18f74aa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a18f74aa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18f74aa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a18f74aa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18f74a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a18f74a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18f74aa6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a18f74aa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18f74aa6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a18f74aa6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18f74aa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a18f74aa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18f74aa6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a18f74aa6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18f74aa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a18f74aa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18f74aa6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a18f74aa6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18f74aa6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a18f74aa6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18f74aa6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a18f74aa6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18f74aa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a18f74aa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18f74aa6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a18f74aa6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18f74aa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a18f74aa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18f74aa6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a18f74aa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18f74aa6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a18f74aa6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18f74aa6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a18f74aa6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18f74aa6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a18f74aa6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18f74aa6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a18f74aa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18f74aa6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a18f74aa6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18f74aa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a18f74aa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18f74aa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a18f74aa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18f74aa6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a18f74aa6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18f74aa6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a18f74aa6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18f74aa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a18f74aa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18f74aa6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a18f74aa6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18f74aa6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a18f74aa6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a18f74aa6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a18f74aa6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a18f74aa6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a18f74aa6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a18f74aa6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a18f74aa6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18f74aa6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1a18f74aa6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a18f74aa6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1a18f74aa6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a18f74aa6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a18f74aa6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a18f74aa6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a18f74aa6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a18f74aa6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1a18f74aa6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18f74aa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a18f74aa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a18f74aa6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a18f74aa6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a18f74aa6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a18f74aa6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a18f74aa6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1a18f74aa6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18f74aa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a18f74aa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18f74aa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a18f74aa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18f74aa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a18f74aa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18f74aa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a18f74aa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436f3c00aa_0_102"/>
          <p:cNvSpPr txBox="1"/>
          <p:nvPr/>
        </p:nvSpPr>
        <p:spPr>
          <a:xfrm>
            <a:off x="990400" y="2070900"/>
            <a:ext cx="819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b="1" lang="en" sz="2200"/>
              <a:t>K8S </a:t>
            </a:r>
            <a:r>
              <a:rPr b="1" lang="en" sz="2200"/>
              <a:t>Knowledge</a:t>
            </a:r>
            <a:r>
              <a:rPr b="1" lang="en" sz="2200"/>
              <a:t> Test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1436f3c00aa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436f3c00aa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436f3c00aa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18f74aa63_0_4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happen </a:t>
            </a:r>
            <a:r>
              <a:rPr lang="en" sz="1300">
                <a:solidFill>
                  <a:schemeClr val="dk1"/>
                </a:solidFill>
              </a:rPr>
              <a:t>when the Api-server is not in running mode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1a18f74aa63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a18f74aa63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a18f74aa63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18f74aa63_0_5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happen when the etcd  is not in running mode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a18f74aa63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a18f74aa63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a18f74aa63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18f74aa63_0_5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happen when the controller manager  is not in running mode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a18f74aa6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a18f74aa63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a18f74aa63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18f74aa63_0_6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happen when the kubeproxy  is not in running mode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a18f74aa63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a18f74aa63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a18f74aa63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18f74aa63_0_6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happen when the docker  is not in running mode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a18f74aa63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a18f74aa6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a18f74aa63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18f74aa63_0_7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happen when the scheduler  is not in running mode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a18f74aa63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a18f74aa63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a18f74aa63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18f74aa63_0_7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Can we deploy a pod on a k8s infrastructure with zero cluster why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a18f74aa6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a18f74aa63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a18f74aa63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18f74aa63_0_8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a node</a:t>
            </a:r>
            <a:r>
              <a:rPr lang="en" sz="1300">
                <a:solidFill>
                  <a:schemeClr val="dk1"/>
                </a:solidFill>
              </a:rPr>
              <a:t>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a18f74aa63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a18f74aa63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a18f74aa63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18f74aa63_0_4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happen when the kubelet  is not in running mode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a18f74aa63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a18f74aa63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a18f74aa63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18f74aa63_0_8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a pod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a18f74aa63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a18f74aa63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a18f74aa63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18f74aa63_0_0"/>
          <p:cNvSpPr txBox="1"/>
          <p:nvPr/>
        </p:nvSpPr>
        <p:spPr>
          <a:xfrm>
            <a:off x="413000" y="128200"/>
            <a:ext cx="819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What does it means by orchestration tools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1a18f74aa6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a18f74aa6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1a18f74aa6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18f74aa63_0_9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a cluster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a18f74aa6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a18f74aa63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a18f74aa63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18f74aa63_0_9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Which k8s provider is used in your current company</a:t>
            </a:r>
            <a:r>
              <a:rPr lang="en" sz="1300">
                <a:solidFill>
                  <a:schemeClr val="dk1"/>
                </a:solidFill>
              </a:rPr>
              <a:t>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1a18f74aa63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a18f74aa63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a18f74aa63_0_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18f74aa63_0_10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k8s objects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a18f74aa63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a18f74aa63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a18f74aa63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18f74aa63_0_11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secret?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a18f74aa63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a18f74aa63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a18f74aa63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18f74aa63_0_10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configmap</a:t>
            </a:r>
            <a:r>
              <a:rPr lang="en" sz="1300">
                <a:solidFill>
                  <a:schemeClr val="dk1"/>
                </a:solidFill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1a18f74aa63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a18f74aa63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a18f74aa63_0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18f74aa63_0_18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Loadbalancer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a18f74aa63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a18f74aa63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a18f74aa63_0_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18f74aa63_0_11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difference between secret and configmap?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a18f74aa63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a18f74aa63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a18f74aa63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a18f74aa63_0_21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liveness probe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a18f74aa63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a18f74aa63_0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a18f74aa63_0_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a18f74aa63_0_12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List three example of daemonset </a:t>
            </a:r>
            <a:r>
              <a:rPr lang="en" sz="1300">
                <a:solidFill>
                  <a:schemeClr val="dk1"/>
                </a:solidFill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1a18f74aa63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a18f74aa63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a18f74aa63_0_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18f74aa63_0_13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How do you run a specific task daily at a specific time in k8s</a:t>
            </a:r>
            <a:r>
              <a:rPr lang="en" sz="1300">
                <a:solidFill>
                  <a:schemeClr val="dk1"/>
                </a:solidFill>
              </a:rPr>
              <a:t>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1a18f74aa63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a18f74aa63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a18f74aa63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18f74aa63_0_5"/>
          <p:cNvSpPr txBox="1"/>
          <p:nvPr/>
        </p:nvSpPr>
        <p:spPr>
          <a:xfrm>
            <a:off x="413000" y="128200"/>
            <a:ext cx="819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What are the two major parts of kubernetes architecture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1a18f74aa63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a18f74aa63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a18f74aa63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18f74aa63_0_14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a run to completion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1a18f74aa63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a18f74aa63_0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a18f74aa63_0_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18f74aa63_0_14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Example of a cron job </a:t>
            </a:r>
            <a:r>
              <a:rPr lang="en" sz="1300">
                <a:solidFill>
                  <a:schemeClr val="dk1"/>
                </a:solidFill>
              </a:rPr>
              <a:t>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1a18f74aa63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a18f74aa63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a18f74aa63_0_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18f74aa63_0_13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a cron job </a:t>
            </a:r>
            <a:r>
              <a:rPr lang="en" sz="1300">
                <a:solidFill>
                  <a:schemeClr val="dk1"/>
                </a:solidFill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1a18f74aa63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1a18f74aa63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a18f74aa63_0_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18f74aa63_0_24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</a:t>
            </a:r>
            <a:r>
              <a:rPr lang="en" sz="1300">
                <a:solidFill>
                  <a:schemeClr val="dk1"/>
                </a:solidFill>
              </a:rPr>
              <a:t>persistent volume</a:t>
            </a:r>
            <a:r>
              <a:rPr lang="en" sz="1300">
                <a:solidFill>
                  <a:schemeClr val="dk1"/>
                </a:solidFill>
              </a:rPr>
              <a:t>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1a18f74aa63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a18f74aa63_0_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a18f74aa63_0_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18f74aa63_0_15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Example of a run to completion  job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1a18f74aa63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a18f74aa63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a18f74aa63_0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18f74aa63_0_12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How do I  deploy a specific pod on all nodes</a:t>
            </a:r>
            <a:r>
              <a:rPr lang="en" sz="1300">
                <a:solidFill>
                  <a:schemeClr val="dk1"/>
                </a:solidFill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a18f74aa63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a18f74aa63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a18f74aa63_0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18f74aa63_0_16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replicaset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a18f74aa63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a18f74aa63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a18f74aa63_0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18f74aa63_0_16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service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g1a18f74aa63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a18f74aa63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a18f74aa63_0_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18f74aa63_0_17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ClusterIP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1a18f74aa63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a18f74aa63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a18f74aa63_0_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18f74aa63_0_15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a difference between cron job and </a:t>
            </a:r>
            <a:r>
              <a:rPr lang="en" sz="1300">
                <a:solidFill>
                  <a:schemeClr val="dk1"/>
                </a:solidFill>
              </a:rPr>
              <a:t> a run to completion  job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1a18f74aa63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1a18f74aa63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a18f74aa63_0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18f74aa63_0_1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Automated operations in kubernetes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1a18f74aa6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a18f74aa6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a18f74aa63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18f74aa63_0_19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difference between ingress and  Loadbalancer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1a18f74aa63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a18f74aa63_0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a18f74aa63_0_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a18f74aa63_0_21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readiness probe in k8s</a:t>
            </a:r>
            <a:r>
              <a:rPr lang="en" sz="1300">
                <a:solidFill>
                  <a:schemeClr val="dk1"/>
                </a:solidFill>
              </a:rPr>
              <a:t>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g1a18f74aa63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a18f74aa63_0_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a18f74aa63_0_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a18f74aa63_0_17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NodePort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a18f74aa63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a18f74aa63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a18f74aa63_0_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a18f74aa63_0_22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the difference between liveness probe and readiness probe</a:t>
            </a:r>
            <a:r>
              <a:rPr lang="en" sz="1300">
                <a:solidFill>
                  <a:schemeClr val="dk1"/>
                </a:solidFill>
              </a:rPr>
              <a:t>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g1a18f74aa63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a18f74aa63_0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a18f74aa63_0_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18f74aa63_0_20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namespace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1a18f74aa63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a18f74aa63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a18f74aa63_0_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a18f74aa63_0_20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How important are </a:t>
            </a:r>
            <a:r>
              <a:rPr lang="en" sz="1300">
                <a:solidFill>
                  <a:schemeClr val="dk1"/>
                </a:solidFill>
              </a:rPr>
              <a:t> namespace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g1a18f74aa63_0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a18f74aa63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1a18f74aa63_0_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18f74aa63_0_25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hostpath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1a18f74aa63_0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1a18f74aa63_0_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a18f74aa63_0_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a18f74aa63_0_18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ingress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g1a18f74aa63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1a18f74aa63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1a18f74aa63_0_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a18f74aa63_0_19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List three example of ingress </a:t>
            </a:r>
            <a:r>
              <a:rPr lang="en" sz="1300">
                <a:solidFill>
                  <a:schemeClr val="dk1"/>
                </a:solidFill>
              </a:rPr>
              <a:t>  in k8s   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1a18f74aa63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1a18f74aa63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1a18f74aa63_0_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a18f74aa63_0_22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How are volumes managed in K8S</a:t>
            </a:r>
            <a:r>
              <a:rPr lang="en" sz="1300">
                <a:solidFill>
                  <a:schemeClr val="dk1"/>
                </a:solidFill>
              </a:rPr>
              <a:t>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g1a18f74aa63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1a18f74aa63_0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1a18f74aa63_0_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18f74aa63_0_1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In your current company how do you manage or use Kubernetes (K8S)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1a18f74aa6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a18f74aa63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a18f74aa63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a18f74aa63_0_23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storageclass</a:t>
            </a:r>
            <a:r>
              <a:rPr lang="en" sz="1300">
                <a:solidFill>
                  <a:schemeClr val="dk1"/>
                </a:solidFill>
              </a:rPr>
              <a:t>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g1a18f74aa63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1a18f74aa63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1a18f74aa63_0_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a18f74aa63_0_23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persistentvolumeclaim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g1a18f74aa63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1a18f74aa63_0_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1a18f74aa63_0_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a18f74aa63_0_24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emptydir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1a18f74aa63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a18f74aa63_0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1a18f74aa63_0_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18f74aa63_0_2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are the core elements  with their specific function of </a:t>
            </a:r>
            <a:r>
              <a:rPr lang="en" sz="1300">
                <a:solidFill>
                  <a:schemeClr val="dk1"/>
                </a:solidFill>
              </a:rPr>
              <a:t>Kubernetes (K8S) master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a18f74aa6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a18f74aa63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a18f74aa63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18f74aa63_0_3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are the core elements  with their specific function of Kubernetes (K8S) cluster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a18f74aa63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a18f74aa6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a18f74aa63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18f74aa63_0_20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Why  K8s cannot work without docker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1a18f74aa6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a18f74aa63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a18f74aa63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18f74aa63_0_35"/>
          <p:cNvSpPr txBox="1"/>
          <p:nvPr/>
        </p:nvSpPr>
        <p:spPr>
          <a:xfrm>
            <a:off x="413000" y="128200"/>
            <a:ext cx="8196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is the main function of kubeconfig and where is it located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1a18f74aa6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a18f74aa63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2160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a18f74aa63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25" y="4556150"/>
            <a:ext cx="863575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